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86575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E9EE82-C5A9-4ED5-8F1B-5428037FC88C}" type="doc">
      <dgm:prSet loTypeId="urn:microsoft.com/office/officeart/2008/layout/NameandTitleOrganizationalChart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CABE8DB-2A9C-4D89-888E-0CA70083D0D1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gm:t>
    </dgm:pt>
    <dgm:pt modelId="{0BDEED2C-9BDE-4586-8770-B6B9DE283945}" type="parTrans" cxnId="{C8E8D731-E10D-4C7C-892A-279E946868CF}">
      <dgm:prSet/>
      <dgm:spPr/>
      <dgm:t>
        <a:bodyPr/>
        <a:lstStyle/>
        <a:p>
          <a:endParaRPr lang="pt-BR"/>
        </a:p>
      </dgm:t>
    </dgm:pt>
    <dgm:pt modelId="{B46A530B-DAA8-4A87-907B-89E3D6637D17}" type="sibTrans" cxnId="{C8E8D731-E10D-4C7C-892A-279E946868CF}">
      <dgm:prSet/>
      <dgm:spPr>
        <a:solidFill>
          <a:schemeClr val="accent2">
            <a:alpha val="9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ctr"/>
          <a:r>
            <a: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gm:t>
    </dgm:pt>
    <dgm:pt modelId="{299FA16C-D3F9-4D26-B6AF-389BE9FD0A5C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gm:t>
    </dgm:pt>
    <dgm:pt modelId="{8C982CC4-4578-4FCD-AB16-ED2C64E80FDC}" type="parTrans" cxnId="{A29E0770-5953-43D3-AA9E-E31A9AE911F0}">
      <dgm:prSet/>
      <dgm:spPr/>
      <dgm:t>
        <a:bodyPr/>
        <a:lstStyle/>
        <a:p>
          <a:endParaRPr lang="pt-BR"/>
        </a:p>
      </dgm:t>
    </dgm:pt>
    <dgm:pt modelId="{DFA71C7F-1030-4C43-8B0B-258201ABF463}" type="sibTrans" cxnId="{A29E0770-5953-43D3-AA9E-E31A9AE911F0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73C2CE-A4C0-40B7-ABD4-883A14CA0F6E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gm:t>
    </dgm:pt>
    <dgm:pt modelId="{2A568DD6-12CF-4B5F-9B0D-FFB870781C75}" type="parTrans" cxnId="{0F43F588-16F1-4E34-B71B-2FE0261B96D8}">
      <dgm:prSet/>
      <dgm:spPr/>
      <dgm:t>
        <a:bodyPr/>
        <a:lstStyle/>
        <a:p>
          <a:endParaRPr lang="pt-BR"/>
        </a:p>
      </dgm:t>
    </dgm:pt>
    <dgm:pt modelId="{45D966D1-2C7B-4738-BF06-BA41D1B4EB4B}" type="sibTrans" cxnId="{0F43F588-16F1-4E34-B71B-2FE0261B96D8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D3895A9-C873-459D-9573-D85D549E93A9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gm:t>
    </dgm:pt>
    <dgm:pt modelId="{BB710C60-736B-4DB3-AAE8-31A0B66AE4A5}" type="parTrans" cxnId="{38C22FBA-12C7-495B-8E12-647C3DB67E21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E96C88-AB2D-45A0-93E8-46175FBC3529}" type="sibTrans" cxnId="{38C22FBA-12C7-495B-8E12-647C3DB67E21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C817F01-B74C-4EFF-B961-A74D928A64F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gm:t>
    </dgm:pt>
    <dgm:pt modelId="{E6B5C5A7-1733-467C-94AB-A17396474CA3}" type="parTrans" cxnId="{B5A1F9C5-45B7-44D5-900F-2F001A0CB186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BFEE75-762B-48A2-9AF9-0A1012B198D2}" type="sibTrans" cxnId="{B5A1F9C5-45B7-44D5-900F-2F001A0CB186}">
      <dgm:prSet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056E2DC-CC5D-4F7D-B74B-9D53C868AA21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gm:t>
    </dgm:pt>
    <dgm:pt modelId="{1E49933B-7532-4471-8941-8E7534C5694D}" type="parTrans" cxnId="{5F3EF862-247F-4F09-A04E-2E71B1C3C391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4D9BAF-50E9-4EEE-B9A1-3EDA6158DC1B}" type="sibTrans" cxnId="{5F3EF862-247F-4F09-A04E-2E71B1C3C39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gm:t>
    </dgm:pt>
    <dgm:pt modelId="{C3421B99-415A-44E5-B861-630058677228}" type="asst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gm:t>
    </dgm:pt>
    <dgm:pt modelId="{7E595E56-458B-43E7-91C4-39F6877D46A8}" type="parTrans" cxnId="{42286989-A248-4F1D-85A5-ED622A0F0645}">
      <dgm:prSet/>
      <dgm:spPr/>
      <dgm:t>
        <a:bodyPr/>
        <a:lstStyle/>
        <a:p>
          <a:endParaRPr lang="pt-BR"/>
        </a:p>
      </dgm:t>
    </dgm:pt>
    <dgm:pt modelId="{A14C6B9D-A435-4D51-A9BD-B7D4ACCB24E2}" type="sibTrans" cxnId="{42286989-A248-4F1D-85A5-ED622A0F0645}">
      <dgm:prSet/>
      <dgm:spPr/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gm:t>
    </dgm:pt>
    <dgm:pt modelId="{0940A44D-846F-4CB3-9BF6-51DFBF1FFAA7}">
      <dgm:prSet/>
      <dgm:spPr>
        <a:solidFill>
          <a:schemeClr val="accent2"/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gm:t>
    </dgm:pt>
    <dgm:pt modelId="{86ABC990-EE5C-46AC-8F10-6995EB13BE18}" type="parTrans" cxnId="{340C267A-3593-4F01-B2D7-6D49B43EDCC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B5F8F3-837F-410A-9ABA-08099BA36493}" type="sibTrans" cxnId="{340C267A-3593-4F01-B2D7-6D49B43EDCCE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181FCE5-7D89-4232-82C3-4468BEB7D91C}">
      <dgm:prSet custT="1"/>
      <dgm:spPr>
        <a:solidFill>
          <a:schemeClr val="accent2"/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gm:t>
    </dgm:pt>
    <dgm:pt modelId="{9F1048C8-D652-482B-9EFC-EBCD67F6DD4E}" type="parTrans" cxnId="{119B44B4-5EE8-4CB4-B0DE-EABC15F1848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7F3468-CC2A-4D2A-8FA8-C58FFFC0050C}" type="sibTrans" cxnId="{119B44B4-5EE8-4CB4-B0DE-EABC15F18482}">
      <dgm:prSet/>
      <dgm:spPr>
        <a:ln>
          <a:solidFill>
            <a:schemeClr val="accent2"/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F2D60C6-6E79-4102-A4A8-1DCA66C0B21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gm:t>
    </dgm:pt>
    <dgm:pt modelId="{DD6B8818-4472-4E28-8B69-926458DDAA97}" type="parTrans" cxnId="{53E94BB2-1EE9-4A8E-9E46-B9E8D1DBDA5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A3031-5ED9-4081-927E-166E0C192CC6}" type="sibTrans" cxnId="{53E94BB2-1EE9-4A8E-9E46-B9E8D1DBDA5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020D7019-E809-47DE-A07B-F62AF67615B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gm:t>
    </dgm:pt>
    <dgm:pt modelId="{31418872-E544-4CDF-951D-5E126E35481A}" type="parTrans" cxnId="{5D084219-90E9-4948-A0D8-B12EA48F5974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88CD99-C3A3-4143-8EDF-137B6562783E}" type="sibTrans" cxnId="{5D084219-90E9-4948-A0D8-B12EA48F5974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60DF0101-8CC1-487E-AF94-500453C3FA5E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gm:t>
    </dgm:pt>
    <dgm:pt modelId="{99CD0C0A-52D3-427F-A372-6AE32584CA98}" type="parTrans" cxnId="{A3F12A57-F61F-482E-BE43-B7EF4277C2B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D2B529-96A0-4351-9284-0A7317898BAC}" type="sibTrans" cxnId="{A3F12A57-F61F-482E-BE43-B7EF4277C2B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B5450E57-D438-4769-A054-6E04DDD317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gm:t>
    </dgm:pt>
    <dgm:pt modelId="{F23032E4-677A-474C-8DF0-8A4AE660D7A9}" type="parTrans" cxnId="{813BD2C2-A78B-492E-98AD-5948FBC9EE7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42886D-8714-4FC4-B925-9FB83E0EE8AE}" type="sibTrans" cxnId="{813BD2C2-A78B-492E-98AD-5948FBC9EE70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sz="5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gm:t>
    </dgm:pt>
    <dgm:pt modelId="{7408DD14-0A49-414A-86BD-864BB3E351B4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gm:t>
    </dgm:pt>
    <dgm:pt modelId="{3D9A6DAD-3ADF-424D-8421-B3A43CB34294}" type="parTrans" cxnId="{EAE51CAE-366D-4745-A287-FF27B9FDD29D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2A4808-92CD-4488-9C81-0D4D5345B04E}" type="sibTrans" cxnId="{EAE51CAE-366D-4745-A287-FF27B9FDD29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CC42BCF-E4B1-4162-921E-152B7A7E8B80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294061AE-F492-4ECC-A32C-20A18A2D18F0}" type="parTrans" cxnId="{DCFF71F9-A269-4D2F-A87E-714D2C380012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AEB23C-A2F7-46BD-B8B8-882173F2329C}" type="sibTrans" cxnId="{DCFF71F9-A269-4D2F-A87E-714D2C380012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74B33CB9-6AAD-4496-A7C3-9C13C56B54E5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gm:t>
    </dgm:pt>
    <dgm:pt modelId="{816A0D44-1E5E-45BC-8ABE-C095164480D5}" type="parTrans" cxnId="{AC13471C-A841-48B4-ADA9-0CE8C91CF79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E7D371-B67A-45AB-A42E-AF6516A94F4D}" type="sibTrans" cxnId="{AC13471C-A841-48B4-ADA9-0CE8C91CF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08D3FD72-0DFE-4F89-8B42-E8DEB841164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gm:t>
    </dgm:pt>
    <dgm:pt modelId="{BA263187-B1A1-4E15-93A4-6F838F6B9943}" type="parTrans" cxnId="{A66DD467-B550-4D69-9B5C-C30C0FD4894F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065C52-BAF3-4560-84D3-A94EDB7AE43F}" type="sibTrans" cxnId="{A66DD467-B550-4D69-9B5C-C30C0FD4894F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41432E1-A808-4DAB-BFE8-DB281486E3B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gm:t>
    </dgm:pt>
    <dgm:pt modelId="{49D75F77-9AFB-49F2-AF14-0728709716F1}" type="parTrans" cxnId="{046E7ABF-3219-4161-BCA6-C8DA0DD82DC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05E80C-22FC-432D-9A53-DB21DDD48247}" type="sibTrans" cxnId="{046E7ABF-3219-4161-BCA6-C8DA0DD82DC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6D24BB8B-4B24-4EF2-BD58-95423DA3B80D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gm:t>
    </dgm:pt>
    <dgm:pt modelId="{7AC1C7E8-DD08-4586-923B-47B92AD4AA63}" type="parTrans" cxnId="{B14BAFED-7AD0-40E3-BF1E-6D9613A14AFE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D3469F-04F8-4C90-BDD1-915F1E757047}" type="sibTrans" cxnId="{B14BAFED-7AD0-40E3-BF1E-6D9613A14AF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D773037E-DFD6-405B-83D6-64B64E1AC3B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gm:t>
    </dgm:pt>
    <dgm:pt modelId="{44D169DC-D364-4676-8CC1-880C24A9C162}" type="parTrans" cxnId="{5F201604-F446-4581-8476-F8A4AB795397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31D9F8-6409-447C-8590-D5FAACEE4E28}" type="sibTrans" cxnId="{5F201604-F446-4581-8476-F8A4AB79539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gm:t>
    </dgm:pt>
    <dgm:pt modelId="{9275ACF2-5980-48D1-BC67-3BC9143AF2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gm:t>
    </dgm:pt>
    <dgm:pt modelId="{F2E8EA23-2317-4C6D-A518-98DAC6CDE1A2}" type="parTrans" cxnId="{8EA66572-A99B-43E1-B40C-CB6825335D2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74B6E7-9BFD-4D90-9BB6-5F1CF70CEF11}" type="sibTrans" cxnId="{8EA66572-A99B-43E1-B40C-CB6825335D2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F8977C72-CD2A-44A0-988B-E8E8157E3BFE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76B4A2A2-5D7C-48F2-94D4-C3A500ABB73A}" type="parTrans" cxnId="{6933A1C0-AFCD-487E-8E96-1B82C5C37CE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838C5-7A65-46D3-A58D-36D226ADFC00}" type="sibTrans" cxnId="{6933A1C0-AFCD-487E-8E96-1B82C5C37CE1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A930E8E0-2DC0-4A0D-9F23-430C937D9D2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gm:t>
    </dgm:pt>
    <dgm:pt modelId="{1298172C-A94A-4DC9-98B7-B04FC365D5F5}" type="parTrans" cxnId="{D0CF262A-1A3F-47E8-8DE7-700DA64A905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86608B-81AE-4014-9B15-C1C5D886185A}" type="sibTrans" cxnId="{D0CF262A-1A3F-47E8-8DE7-700DA64A905E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5FA594B-F307-4DD3-BAD2-420970375C18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gm:t>
    </dgm:pt>
    <dgm:pt modelId="{E3663D26-A90C-41CE-8BBB-272BDB3EB923}" type="parTrans" cxnId="{573B952A-CB41-40DA-A675-E6F177BC6C14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A724C-AA31-4992-92CD-CEA3BAD756DE}" type="sibTrans" cxnId="{573B952A-CB41-40DA-A675-E6F177BC6C1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1088E3A8-D838-4CE8-9816-461082961E36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sz="4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gm:t>
    </dgm:pt>
    <dgm:pt modelId="{864DD5B5-DC4D-4E5A-B396-BA460B51E6C4}" type="parTrans" cxnId="{95422917-312A-4E2E-A44E-55864E983C3D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7A31AB-88F6-4F0B-8EF1-F6AF0FFB1E50}" type="sibTrans" cxnId="{95422917-312A-4E2E-A44E-55864E983C3D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26D77F23-5B16-4477-BF41-9505BD72DF17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32FA2E26-54FE-406F-B425-6567C56A80A7}" type="parTrans" cxnId="{E37855E2-EB8B-4C8D-9812-D50ACEA72F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AD10C-E11C-4031-B0A5-7A27D1DD2BD3}" type="sibTrans" cxnId="{E37855E2-EB8B-4C8D-9812-D50ACEA72F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E41EB026-7FA9-412D-A2A8-EF67480C4C5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gm:t>
    </dgm:pt>
    <dgm:pt modelId="{E4B17CA0-53FD-4B7A-B7A0-45EF9DBB6945}" type="parTrans" cxnId="{A18D9FAD-B04B-48C4-BD90-15BECAF658E5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C44219-6A03-44E7-A8D0-A83B51D9E731}" type="sibTrans" cxnId="{A18D9FAD-B04B-48C4-BD90-15BECAF658E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400E212A-C484-4577-B1CA-8785AB3AE32F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gm:t>
    </dgm:pt>
    <dgm:pt modelId="{B576D946-25D9-472C-B1FB-6671D02AD369}" type="parTrans" cxnId="{00B69F23-4E9D-4FD0-A90D-502290B8B378}">
      <dgm:prSet>
        <dgm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dgm:style>
      </dgm:prSet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C267C2-E352-4C46-8893-90D761852153}" type="sibTrans" cxnId="{00B69F23-4E9D-4FD0-A90D-502290B8B378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01F56884-DB6E-4971-8303-0DB8D94B26D9}">
      <dgm:prSet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gm:t>
    </dgm:pt>
    <dgm:pt modelId="{2F29ACBD-2087-4246-AB7F-5D2ECF9C2512}" type="parTrans" cxnId="{0A1821B5-7CC0-49A7-9DB3-6EA09F9763CB}">
      <dgm:prSet/>
      <dgm:spPr/>
      <dgm:t>
        <a:bodyPr/>
        <a:lstStyle/>
        <a:p>
          <a:endParaRPr lang="pt-BR"/>
        </a:p>
      </dgm:t>
    </dgm:pt>
    <dgm:pt modelId="{B29A1A1F-9746-4F3C-9F1F-D584C512494D}" type="sibTrans" cxnId="{0A1821B5-7CC0-49A7-9DB3-6EA09F9763CB}">
      <dgm:prSet custT="1"/>
      <dgm:spPr>
        <a:solidFill>
          <a:schemeClr val="bg2">
            <a:lumMod val="50000"/>
            <a:alpha val="90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pt-BR" sz="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gm:t>
    </dgm:pt>
    <dgm:pt modelId="{994E43D8-79C0-4B56-BE65-9191F737A76B}" type="asst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DIRETORIA GERAL</a:t>
          </a:r>
        </a:p>
      </dgm:t>
    </dgm:pt>
    <dgm:pt modelId="{51789FBB-FEFF-48AD-AED9-AB6E7D38E1CA}" type="parTrans" cxnId="{935C2A6E-E316-46F5-8376-6F0FC82E3910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5D8D82-E116-4938-971C-AC09977C80DB}" type="sibTrans" cxnId="{935C2A6E-E316-46F5-8376-6F0FC82E3910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/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gm:t>
    </dgm:pt>
    <dgm:pt modelId="{EBDEF8A9-1222-4E05-B4FA-F431F0B59AEC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/>
            <a:t>ASS. CERIMONIAL E EVENTOS DO GAB. DA PRESIDÊNCIA</a:t>
          </a:r>
        </a:p>
      </dgm:t>
    </dgm:pt>
    <dgm:pt modelId="{7B1E170A-BFE9-4DD2-855A-E86B15D947C0}" type="parTrans" cxnId="{F0D18207-FB53-4D98-9FBC-2A91E2E9D30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006C5790-5ADF-4B98-872E-6259770EEA23}" type="sibTrans" cxnId="{F0D18207-FB53-4D98-9FBC-2A91E2E9D30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/>
            <a:t>01</a:t>
          </a:r>
        </a:p>
      </dgm:t>
    </dgm:pt>
    <dgm:pt modelId="{E44FECFF-A24C-4732-B46B-F979CBE6ED92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gm:t>
    </dgm:pt>
    <dgm:pt modelId="{C31E5A2F-96BD-4F65-AAE8-7E6BAE47D5E0}" type="sibTrans" cxnId="{62A4A642-38D1-40C9-B52E-7722BC611795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gm:t>
    </dgm:pt>
    <dgm:pt modelId="{DCF4DBD2-577A-44F6-8BC3-64D70E64A204}" type="parTrans" cxnId="{62A4A642-38D1-40C9-B52E-7722BC611795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80AFA2-A37F-4839-911D-2A1DF781FAB8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gm:t>
    </dgm:pt>
    <dgm:pt modelId="{1974A4F7-9560-41D9-A98D-F8351AD4AAD1}" type="sibTrans" cxnId="{5B5423A5-CB55-4ABA-89E7-B1F1FFF1CCB8}">
      <dgm:prSet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pt-BR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gm:t>
    </dgm:pt>
    <dgm:pt modelId="{7D369EFB-4D01-435F-BA81-2D7BDA1AE454}" type="parTrans" cxnId="{5B5423A5-CB55-4ABA-89E7-B1F1FFF1CCB8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B7F3AB-96D6-4AA5-9DC1-92649564A9A9}" type="pres">
      <dgm:prSet presAssocID="{6AE9EE82-C5A9-4ED5-8F1B-5428037FC8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3FB869-1F71-4830-BA4F-33F636038965}" type="pres">
      <dgm:prSet presAssocID="{ACABE8DB-2A9C-4D89-888E-0CA70083D0D1}" presName="hierRoot1" presStyleCnt="0">
        <dgm:presLayoutVars>
          <dgm:hierBranch val="init"/>
        </dgm:presLayoutVars>
      </dgm:prSet>
      <dgm:spPr/>
    </dgm:pt>
    <dgm:pt modelId="{173CA9FD-1EEE-4D63-BE2B-97EB54C0492B}" type="pres">
      <dgm:prSet presAssocID="{ACABE8DB-2A9C-4D89-888E-0CA70083D0D1}" presName="rootComposite1" presStyleCnt="0"/>
      <dgm:spPr/>
    </dgm:pt>
    <dgm:pt modelId="{68100B13-AF2E-4B84-BD1A-7E52B1CE2138}" type="pres">
      <dgm:prSet presAssocID="{ACABE8DB-2A9C-4D89-888E-0CA70083D0D1}" presName="rootText1" presStyleLbl="node0" presStyleIdx="0" presStyleCnt="5" custLinFactX="-74320" custLinFactNeighborX="-100000" custLinFactNeighborY="-5220">
        <dgm:presLayoutVars>
          <dgm:chMax/>
          <dgm:chPref val="3"/>
        </dgm:presLayoutVars>
      </dgm:prSet>
      <dgm:spPr/>
    </dgm:pt>
    <dgm:pt modelId="{9376CE2B-FFC5-4D3C-9833-498644D8DDA3}" type="pres">
      <dgm:prSet presAssocID="{ACABE8DB-2A9C-4D89-888E-0CA70083D0D1}" presName="titleText1" presStyleLbl="fgAcc0" presStyleIdx="0" presStyleCnt="5" custScaleX="131979" custScaleY="198770" custLinFactX="-81677" custLinFactNeighborX="-100000" custLinFactNeighborY="7830">
        <dgm:presLayoutVars>
          <dgm:chMax val="0"/>
          <dgm:chPref val="0"/>
        </dgm:presLayoutVars>
      </dgm:prSet>
      <dgm:spPr/>
    </dgm:pt>
    <dgm:pt modelId="{68C6BFBA-3795-4A3D-AA25-62EF6AC2715D}" type="pres">
      <dgm:prSet presAssocID="{ACABE8DB-2A9C-4D89-888E-0CA70083D0D1}" presName="rootConnector1" presStyleLbl="node1" presStyleIdx="0" presStyleCnt="27"/>
      <dgm:spPr/>
    </dgm:pt>
    <dgm:pt modelId="{6EEB0C93-48E4-4145-A447-BA9A794C5462}" type="pres">
      <dgm:prSet presAssocID="{ACABE8DB-2A9C-4D89-888E-0CA70083D0D1}" presName="hierChild2" presStyleCnt="0"/>
      <dgm:spPr/>
    </dgm:pt>
    <dgm:pt modelId="{D06C950B-8296-4946-8909-26E603DA9907}" type="pres">
      <dgm:prSet presAssocID="{ACABE8DB-2A9C-4D89-888E-0CA70083D0D1}" presName="hierChild3" presStyleCnt="0"/>
      <dgm:spPr/>
    </dgm:pt>
    <dgm:pt modelId="{F960AC2B-5E60-4887-8FEB-6EF10A88C1CD}" type="pres">
      <dgm:prSet presAssocID="{C3421B99-415A-44E5-B861-630058677228}" presName="hierRoot1" presStyleCnt="0">
        <dgm:presLayoutVars>
          <dgm:hierBranch val="init"/>
        </dgm:presLayoutVars>
      </dgm:prSet>
      <dgm:spPr/>
    </dgm:pt>
    <dgm:pt modelId="{9D402647-C2A8-4713-96A9-A98E6C67535C}" type="pres">
      <dgm:prSet presAssocID="{C3421B99-415A-44E5-B861-630058677228}" presName="rootComposite1" presStyleCnt="0"/>
      <dgm:spPr/>
    </dgm:pt>
    <dgm:pt modelId="{3262B152-AB28-4AF5-A6DC-170FC3648F60}" type="pres">
      <dgm:prSet presAssocID="{C3421B99-415A-44E5-B861-630058677228}" presName="rootText1" presStyleLbl="node0" presStyleIdx="1" presStyleCnt="5">
        <dgm:presLayoutVars>
          <dgm:chMax/>
          <dgm:chPref val="3"/>
        </dgm:presLayoutVars>
      </dgm:prSet>
      <dgm:spPr/>
    </dgm:pt>
    <dgm:pt modelId="{9B1084AF-08DB-4A53-B1E2-84F2A1E4745A}" type="pres">
      <dgm:prSet presAssocID="{C3421B99-415A-44E5-B861-630058677228}" presName="titleText1" presStyleLbl="fgAcc0" presStyleIdx="1" presStyleCnt="5">
        <dgm:presLayoutVars>
          <dgm:chMax val="0"/>
          <dgm:chPref val="0"/>
        </dgm:presLayoutVars>
      </dgm:prSet>
      <dgm:spPr/>
    </dgm:pt>
    <dgm:pt modelId="{5E3C23B8-C8B6-426A-BCF9-E13474801A8F}" type="pres">
      <dgm:prSet presAssocID="{C3421B99-415A-44E5-B861-630058677228}" presName="rootConnector1" presStyleLbl="asst0" presStyleIdx="0" presStyleCnt="0"/>
      <dgm:spPr/>
    </dgm:pt>
    <dgm:pt modelId="{3B6A936A-7C6C-42C6-AEE3-C28786C34FCF}" type="pres">
      <dgm:prSet presAssocID="{C3421B99-415A-44E5-B861-630058677228}" presName="hierChild2" presStyleCnt="0"/>
      <dgm:spPr/>
    </dgm:pt>
    <dgm:pt modelId="{A2AD0F0E-343D-4BB2-9D22-C5681221F398}" type="pres">
      <dgm:prSet presAssocID="{9F1048C8-D652-482B-9EFC-EBCD67F6DD4E}" presName="Name37" presStyleLbl="parChTrans1D2" presStyleIdx="0" presStyleCnt="12"/>
      <dgm:spPr/>
    </dgm:pt>
    <dgm:pt modelId="{83CE654E-01F3-40A0-AD29-0FAB245AE98C}" type="pres">
      <dgm:prSet presAssocID="{E181FCE5-7D89-4232-82C3-4468BEB7D91C}" presName="hierRoot2" presStyleCnt="0">
        <dgm:presLayoutVars>
          <dgm:hierBranch val="init"/>
        </dgm:presLayoutVars>
      </dgm:prSet>
      <dgm:spPr/>
    </dgm:pt>
    <dgm:pt modelId="{B71FDC5B-8070-46C9-8E73-E74B8C4DEF21}" type="pres">
      <dgm:prSet presAssocID="{E181FCE5-7D89-4232-82C3-4468BEB7D91C}" presName="rootComposite" presStyleCnt="0"/>
      <dgm:spPr/>
    </dgm:pt>
    <dgm:pt modelId="{B23BB2BE-65BC-454B-920B-2B8FA67D83D3}" type="pres">
      <dgm:prSet presAssocID="{E181FCE5-7D89-4232-82C3-4468BEB7D91C}" presName="rootText" presStyleLbl="node1" presStyleIdx="0" presStyleCnt="27">
        <dgm:presLayoutVars>
          <dgm:chMax/>
          <dgm:chPref val="3"/>
        </dgm:presLayoutVars>
      </dgm:prSet>
      <dgm:spPr/>
    </dgm:pt>
    <dgm:pt modelId="{E9ACCE8C-5E89-4A73-8E27-BC5F8CB0143A}" type="pres">
      <dgm:prSet presAssocID="{E181FCE5-7D89-4232-82C3-4468BEB7D91C}" presName="titleText2" presStyleLbl="fgAcc1" presStyleIdx="0" presStyleCnt="27">
        <dgm:presLayoutVars>
          <dgm:chMax val="0"/>
          <dgm:chPref val="0"/>
        </dgm:presLayoutVars>
      </dgm:prSet>
      <dgm:spPr/>
    </dgm:pt>
    <dgm:pt modelId="{73060238-1084-4C4D-80FD-EAE8BC78C0E1}" type="pres">
      <dgm:prSet presAssocID="{E181FCE5-7D89-4232-82C3-4468BEB7D91C}" presName="rootConnector" presStyleLbl="node2" presStyleIdx="0" presStyleCnt="0"/>
      <dgm:spPr/>
    </dgm:pt>
    <dgm:pt modelId="{9D3CAC8D-0DCC-4FA6-AB9E-40797F1BBD7C}" type="pres">
      <dgm:prSet presAssocID="{E181FCE5-7D89-4232-82C3-4468BEB7D91C}" presName="hierChild4" presStyleCnt="0"/>
      <dgm:spPr/>
    </dgm:pt>
    <dgm:pt modelId="{43B4F480-0F1F-42C7-BE14-0140DD806B36}" type="pres">
      <dgm:prSet presAssocID="{3D9A6DAD-3ADF-424D-8421-B3A43CB34294}" presName="Name37" presStyleLbl="parChTrans1D3" presStyleIdx="0" presStyleCnt="10"/>
      <dgm:spPr/>
    </dgm:pt>
    <dgm:pt modelId="{D6D3E87E-AF0F-4081-9F63-1C554060658E}" type="pres">
      <dgm:prSet presAssocID="{7408DD14-0A49-414A-86BD-864BB3E351B4}" presName="hierRoot2" presStyleCnt="0">
        <dgm:presLayoutVars>
          <dgm:hierBranch val="init"/>
        </dgm:presLayoutVars>
      </dgm:prSet>
      <dgm:spPr/>
    </dgm:pt>
    <dgm:pt modelId="{86817058-76AB-4E61-ADE5-0141E73590E3}" type="pres">
      <dgm:prSet presAssocID="{7408DD14-0A49-414A-86BD-864BB3E351B4}" presName="rootComposite" presStyleCnt="0"/>
      <dgm:spPr/>
    </dgm:pt>
    <dgm:pt modelId="{8B0DD9B3-4777-4404-B384-E41765B05DAD}" type="pres">
      <dgm:prSet presAssocID="{7408DD14-0A49-414A-86BD-864BB3E351B4}" presName="rootText" presStyleLbl="node1" presStyleIdx="1" presStyleCnt="27">
        <dgm:presLayoutVars>
          <dgm:chMax/>
          <dgm:chPref val="3"/>
        </dgm:presLayoutVars>
      </dgm:prSet>
      <dgm:spPr/>
    </dgm:pt>
    <dgm:pt modelId="{8542CFDF-4B10-401B-8C71-3D2720DE5189}" type="pres">
      <dgm:prSet presAssocID="{7408DD14-0A49-414A-86BD-864BB3E351B4}" presName="titleText2" presStyleLbl="fgAcc1" presStyleIdx="1" presStyleCnt="27">
        <dgm:presLayoutVars>
          <dgm:chMax val="0"/>
          <dgm:chPref val="0"/>
        </dgm:presLayoutVars>
      </dgm:prSet>
      <dgm:spPr/>
    </dgm:pt>
    <dgm:pt modelId="{BEBAEFAC-94DF-49F6-BD24-9ECA7E83C178}" type="pres">
      <dgm:prSet presAssocID="{7408DD14-0A49-414A-86BD-864BB3E351B4}" presName="rootConnector" presStyleLbl="node3" presStyleIdx="0" presStyleCnt="0"/>
      <dgm:spPr/>
    </dgm:pt>
    <dgm:pt modelId="{9A8EE09B-7EE6-4B67-B87F-EDADEBD99750}" type="pres">
      <dgm:prSet presAssocID="{7408DD14-0A49-414A-86BD-864BB3E351B4}" presName="hierChild4" presStyleCnt="0"/>
      <dgm:spPr/>
    </dgm:pt>
    <dgm:pt modelId="{76D9CA14-A8C7-4184-8221-DA734FB9CD77}" type="pres">
      <dgm:prSet presAssocID="{294061AE-F492-4ECC-A32C-20A18A2D18F0}" presName="Name37" presStyleLbl="parChTrans1D4" presStyleIdx="0" presStyleCnt="6"/>
      <dgm:spPr/>
    </dgm:pt>
    <dgm:pt modelId="{3341081B-5853-4B34-92C1-1019FDDC8AC0}" type="pres">
      <dgm:prSet presAssocID="{FCC42BCF-E4B1-4162-921E-152B7A7E8B80}" presName="hierRoot2" presStyleCnt="0">
        <dgm:presLayoutVars>
          <dgm:hierBranch val="init"/>
        </dgm:presLayoutVars>
      </dgm:prSet>
      <dgm:spPr/>
    </dgm:pt>
    <dgm:pt modelId="{1AB05207-9DD6-406B-97D5-F1B9812614C7}" type="pres">
      <dgm:prSet presAssocID="{FCC42BCF-E4B1-4162-921E-152B7A7E8B80}" presName="rootComposite" presStyleCnt="0"/>
      <dgm:spPr/>
    </dgm:pt>
    <dgm:pt modelId="{BFB7CF3C-DD9F-4159-B2F5-4A0586BD9450}" type="pres">
      <dgm:prSet presAssocID="{FCC42BCF-E4B1-4162-921E-152B7A7E8B80}" presName="rootText" presStyleLbl="node1" presStyleIdx="2" presStyleCnt="27">
        <dgm:presLayoutVars>
          <dgm:chMax/>
          <dgm:chPref val="3"/>
        </dgm:presLayoutVars>
      </dgm:prSet>
      <dgm:spPr/>
    </dgm:pt>
    <dgm:pt modelId="{DCCD13AB-4F82-42FC-8F5C-73AE50349400}" type="pres">
      <dgm:prSet presAssocID="{FCC42BCF-E4B1-4162-921E-152B7A7E8B80}" presName="titleText2" presStyleLbl="fgAcc1" presStyleIdx="2" presStyleCnt="27">
        <dgm:presLayoutVars>
          <dgm:chMax val="0"/>
          <dgm:chPref val="0"/>
        </dgm:presLayoutVars>
      </dgm:prSet>
      <dgm:spPr/>
    </dgm:pt>
    <dgm:pt modelId="{F6F2F065-C747-4143-BAF6-CA16072167A7}" type="pres">
      <dgm:prSet presAssocID="{FCC42BCF-E4B1-4162-921E-152B7A7E8B80}" presName="rootConnector" presStyleLbl="node4" presStyleIdx="0" presStyleCnt="0"/>
      <dgm:spPr/>
    </dgm:pt>
    <dgm:pt modelId="{AD6516B8-6092-47E4-99A7-6C46DDDDD05E}" type="pres">
      <dgm:prSet presAssocID="{FCC42BCF-E4B1-4162-921E-152B7A7E8B80}" presName="hierChild4" presStyleCnt="0"/>
      <dgm:spPr/>
    </dgm:pt>
    <dgm:pt modelId="{4375A7CB-4849-4E3C-9789-59CE58A46E85}" type="pres">
      <dgm:prSet presAssocID="{816A0D44-1E5E-45BC-8ABE-C095164480D5}" presName="Name37" presStyleLbl="parChTrans1D4" presStyleIdx="1" presStyleCnt="6"/>
      <dgm:spPr/>
    </dgm:pt>
    <dgm:pt modelId="{A1BF8FB2-4D58-4BD6-BBD4-04BE839B94E3}" type="pres">
      <dgm:prSet presAssocID="{74B33CB9-6AAD-4496-A7C3-9C13C56B54E5}" presName="hierRoot2" presStyleCnt="0">
        <dgm:presLayoutVars>
          <dgm:hierBranch val="init"/>
        </dgm:presLayoutVars>
      </dgm:prSet>
      <dgm:spPr/>
    </dgm:pt>
    <dgm:pt modelId="{3C936CB4-3735-41FF-8970-38D0BC10C78C}" type="pres">
      <dgm:prSet presAssocID="{74B33CB9-6AAD-4496-A7C3-9C13C56B54E5}" presName="rootComposite" presStyleCnt="0"/>
      <dgm:spPr/>
    </dgm:pt>
    <dgm:pt modelId="{3AC18152-353C-42DC-AFE4-BD1547C71D21}" type="pres">
      <dgm:prSet presAssocID="{74B33CB9-6AAD-4496-A7C3-9C13C56B54E5}" presName="rootText" presStyleLbl="node1" presStyleIdx="3" presStyleCnt="27">
        <dgm:presLayoutVars>
          <dgm:chMax/>
          <dgm:chPref val="3"/>
        </dgm:presLayoutVars>
      </dgm:prSet>
      <dgm:spPr/>
    </dgm:pt>
    <dgm:pt modelId="{26B8DFA9-504D-421D-B290-3DAE71C98FE7}" type="pres">
      <dgm:prSet presAssocID="{74B33CB9-6AAD-4496-A7C3-9C13C56B54E5}" presName="titleText2" presStyleLbl="fgAcc1" presStyleIdx="3" presStyleCnt="27">
        <dgm:presLayoutVars>
          <dgm:chMax val="0"/>
          <dgm:chPref val="0"/>
        </dgm:presLayoutVars>
      </dgm:prSet>
      <dgm:spPr/>
    </dgm:pt>
    <dgm:pt modelId="{4DF62C31-71CB-4E02-AB9B-10625BFF26EF}" type="pres">
      <dgm:prSet presAssocID="{74B33CB9-6AAD-4496-A7C3-9C13C56B54E5}" presName="rootConnector" presStyleLbl="node4" presStyleIdx="0" presStyleCnt="0"/>
      <dgm:spPr/>
    </dgm:pt>
    <dgm:pt modelId="{3EA69E7E-BF4C-484E-877D-BE0398259E12}" type="pres">
      <dgm:prSet presAssocID="{74B33CB9-6AAD-4496-A7C3-9C13C56B54E5}" presName="hierChild4" presStyleCnt="0"/>
      <dgm:spPr/>
    </dgm:pt>
    <dgm:pt modelId="{096330A7-98E3-4C19-AC4E-BF288020BAE4}" type="pres">
      <dgm:prSet presAssocID="{BA263187-B1A1-4E15-93A4-6F838F6B9943}" presName="Name37" presStyleLbl="parChTrans1D4" presStyleIdx="2" presStyleCnt="6"/>
      <dgm:spPr/>
    </dgm:pt>
    <dgm:pt modelId="{85F1AEF1-DA4D-4148-B7AC-6FACCC723B6E}" type="pres">
      <dgm:prSet presAssocID="{08D3FD72-0DFE-4F89-8B42-E8DEB841164D}" presName="hierRoot2" presStyleCnt="0">
        <dgm:presLayoutVars>
          <dgm:hierBranch val="init"/>
        </dgm:presLayoutVars>
      </dgm:prSet>
      <dgm:spPr/>
    </dgm:pt>
    <dgm:pt modelId="{3EEC9E2D-3805-4063-8AB0-81E8FDDB8678}" type="pres">
      <dgm:prSet presAssocID="{08D3FD72-0DFE-4F89-8B42-E8DEB841164D}" presName="rootComposite" presStyleCnt="0"/>
      <dgm:spPr/>
    </dgm:pt>
    <dgm:pt modelId="{0E4E75AD-B7F3-43CC-B8CA-DBB868B92AA1}" type="pres">
      <dgm:prSet presAssocID="{08D3FD72-0DFE-4F89-8B42-E8DEB841164D}" presName="rootText" presStyleLbl="node1" presStyleIdx="4" presStyleCnt="27">
        <dgm:presLayoutVars>
          <dgm:chMax/>
          <dgm:chPref val="3"/>
        </dgm:presLayoutVars>
      </dgm:prSet>
      <dgm:spPr/>
    </dgm:pt>
    <dgm:pt modelId="{D71AFE3F-852F-4BF4-BBE1-436C14393160}" type="pres">
      <dgm:prSet presAssocID="{08D3FD72-0DFE-4F89-8B42-E8DEB841164D}" presName="titleText2" presStyleLbl="fgAcc1" presStyleIdx="4" presStyleCnt="27">
        <dgm:presLayoutVars>
          <dgm:chMax val="0"/>
          <dgm:chPref val="0"/>
        </dgm:presLayoutVars>
      </dgm:prSet>
      <dgm:spPr/>
    </dgm:pt>
    <dgm:pt modelId="{62FAF8C1-1AEF-47D1-8D95-FB1E8401833C}" type="pres">
      <dgm:prSet presAssocID="{08D3FD72-0DFE-4F89-8B42-E8DEB841164D}" presName="rootConnector" presStyleLbl="node4" presStyleIdx="0" presStyleCnt="0"/>
      <dgm:spPr/>
    </dgm:pt>
    <dgm:pt modelId="{96C2C4AA-92AA-47EF-80C8-503954BA1203}" type="pres">
      <dgm:prSet presAssocID="{08D3FD72-0DFE-4F89-8B42-E8DEB841164D}" presName="hierChild4" presStyleCnt="0"/>
      <dgm:spPr/>
    </dgm:pt>
    <dgm:pt modelId="{534664DC-E812-4153-9ED9-F58D1106CD45}" type="pres">
      <dgm:prSet presAssocID="{49D75F77-9AFB-49F2-AF14-0728709716F1}" presName="Name37" presStyleLbl="parChTrans1D4" presStyleIdx="3" presStyleCnt="6"/>
      <dgm:spPr/>
    </dgm:pt>
    <dgm:pt modelId="{BCECFE18-B047-4F3B-8026-876002913468}" type="pres">
      <dgm:prSet presAssocID="{241432E1-A808-4DAB-BFE8-DB281486E3BB}" presName="hierRoot2" presStyleCnt="0">
        <dgm:presLayoutVars>
          <dgm:hierBranch val="init"/>
        </dgm:presLayoutVars>
      </dgm:prSet>
      <dgm:spPr/>
    </dgm:pt>
    <dgm:pt modelId="{A96F732F-52D8-45A1-8BE5-C7EFF5CB8542}" type="pres">
      <dgm:prSet presAssocID="{241432E1-A808-4DAB-BFE8-DB281486E3BB}" presName="rootComposite" presStyleCnt="0"/>
      <dgm:spPr/>
    </dgm:pt>
    <dgm:pt modelId="{7B971129-0474-42C8-A65D-C2926BCB1D56}" type="pres">
      <dgm:prSet presAssocID="{241432E1-A808-4DAB-BFE8-DB281486E3BB}" presName="rootText" presStyleLbl="node1" presStyleIdx="5" presStyleCnt="27">
        <dgm:presLayoutVars>
          <dgm:chMax/>
          <dgm:chPref val="3"/>
        </dgm:presLayoutVars>
      </dgm:prSet>
      <dgm:spPr/>
    </dgm:pt>
    <dgm:pt modelId="{3862F8DE-3C0D-4AFC-BB58-BAC8A4A801D1}" type="pres">
      <dgm:prSet presAssocID="{241432E1-A808-4DAB-BFE8-DB281486E3BB}" presName="titleText2" presStyleLbl="fgAcc1" presStyleIdx="5" presStyleCnt="27">
        <dgm:presLayoutVars>
          <dgm:chMax val="0"/>
          <dgm:chPref val="0"/>
        </dgm:presLayoutVars>
      </dgm:prSet>
      <dgm:spPr/>
    </dgm:pt>
    <dgm:pt modelId="{C6A64C92-93E6-463F-9E47-19B85186A219}" type="pres">
      <dgm:prSet presAssocID="{241432E1-A808-4DAB-BFE8-DB281486E3BB}" presName="rootConnector" presStyleLbl="node4" presStyleIdx="0" presStyleCnt="0"/>
      <dgm:spPr/>
    </dgm:pt>
    <dgm:pt modelId="{0E4E6D71-8522-4A3F-83F0-4EB09F416F3C}" type="pres">
      <dgm:prSet presAssocID="{241432E1-A808-4DAB-BFE8-DB281486E3BB}" presName="hierChild4" presStyleCnt="0"/>
      <dgm:spPr/>
    </dgm:pt>
    <dgm:pt modelId="{40735831-3B4A-4A01-8327-19756699ABAA}" type="pres">
      <dgm:prSet presAssocID="{241432E1-A808-4DAB-BFE8-DB281486E3BB}" presName="hierChild5" presStyleCnt="0"/>
      <dgm:spPr/>
    </dgm:pt>
    <dgm:pt modelId="{0226BCF9-4863-4787-9D07-28B943AA3E68}" type="pres">
      <dgm:prSet presAssocID="{08D3FD72-0DFE-4F89-8B42-E8DEB841164D}" presName="hierChild5" presStyleCnt="0"/>
      <dgm:spPr/>
    </dgm:pt>
    <dgm:pt modelId="{FF88B15E-4D6D-461D-8F39-A74AB0062B86}" type="pres">
      <dgm:prSet presAssocID="{74B33CB9-6AAD-4496-A7C3-9C13C56B54E5}" presName="hierChild5" presStyleCnt="0"/>
      <dgm:spPr/>
    </dgm:pt>
    <dgm:pt modelId="{66EF6133-4DA0-4A2C-8366-72491C625655}" type="pres">
      <dgm:prSet presAssocID="{FCC42BCF-E4B1-4162-921E-152B7A7E8B80}" presName="hierChild5" presStyleCnt="0"/>
      <dgm:spPr/>
    </dgm:pt>
    <dgm:pt modelId="{27BE3D56-A938-4973-8D99-C679D753CA4A}" type="pres">
      <dgm:prSet presAssocID="{7408DD14-0A49-414A-86BD-864BB3E351B4}" presName="hierChild5" presStyleCnt="0"/>
      <dgm:spPr/>
    </dgm:pt>
    <dgm:pt modelId="{4CA336FB-9694-4C55-B081-990F1E42921A}" type="pres">
      <dgm:prSet presAssocID="{E181FCE5-7D89-4232-82C3-4468BEB7D91C}" presName="hierChild5" presStyleCnt="0"/>
      <dgm:spPr/>
    </dgm:pt>
    <dgm:pt modelId="{6E8F1746-EF69-4EBA-AABA-C0A7750028E3}" type="pres">
      <dgm:prSet presAssocID="{86ABC990-EE5C-46AC-8F10-6995EB13BE18}" presName="Name37" presStyleLbl="parChTrans1D2" presStyleIdx="1" presStyleCnt="12"/>
      <dgm:spPr/>
    </dgm:pt>
    <dgm:pt modelId="{161C4722-A06E-4499-AF10-BDA70536EB95}" type="pres">
      <dgm:prSet presAssocID="{0940A44D-846F-4CB3-9BF6-51DFBF1FFAA7}" presName="hierRoot2" presStyleCnt="0">
        <dgm:presLayoutVars>
          <dgm:hierBranch val="init"/>
        </dgm:presLayoutVars>
      </dgm:prSet>
      <dgm:spPr/>
    </dgm:pt>
    <dgm:pt modelId="{08D16D9C-70C6-4734-A9C9-C4943F073FBB}" type="pres">
      <dgm:prSet presAssocID="{0940A44D-846F-4CB3-9BF6-51DFBF1FFAA7}" presName="rootComposite" presStyleCnt="0"/>
      <dgm:spPr/>
    </dgm:pt>
    <dgm:pt modelId="{A781E342-32C5-4730-8F7A-D39C5750F3F9}" type="pres">
      <dgm:prSet presAssocID="{0940A44D-846F-4CB3-9BF6-51DFBF1FFAA7}" presName="rootText" presStyleLbl="node1" presStyleIdx="6" presStyleCnt="27" custScaleX="106683">
        <dgm:presLayoutVars>
          <dgm:chMax/>
          <dgm:chPref val="3"/>
        </dgm:presLayoutVars>
      </dgm:prSet>
      <dgm:spPr/>
    </dgm:pt>
    <dgm:pt modelId="{980478C3-03D0-4480-A82C-9ECDD9AFFC28}" type="pres">
      <dgm:prSet presAssocID="{0940A44D-846F-4CB3-9BF6-51DFBF1FFAA7}" presName="titleText2" presStyleLbl="fgAcc1" presStyleIdx="6" presStyleCnt="27">
        <dgm:presLayoutVars>
          <dgm:chMax val="0"/>
          <dgm:chPref val="0"/>
        </dgm:presLayoutVars>
      </dgm:prSet>
      <dgm:spPr/>
    </dgm:pt>
    <dgm:pt modelId="{5A107376-8B5B-4AA2-ACFD-E3096424F415}" type="pres">
      <dgm:prSet presAssocID="{0940A44D-846F-4CB3-9BF6-51DFBF1FFAA7}" presName="rootConnector" presStyleLbl="node2" presStyleIdx="0" presStyleCnt="0"/>
      <dgm:spPr/>
    </dgm:pt>
    <dgm:pt modelId="{67C7D03D-7B12-455E-B167-5E0E176835B9}" type="pres">
      <dgm:prSet presAssocID="{0940A44D-846F-4CB3-9BF6-51DFBF1FFAA7}" presName="hierChild4" presStyleCnt="0"/>
      <dgm:spPr/>
    </dgm:pt>
    <dgm:pt modelId="{E3FC7570-7DC7-464C-B828-7698B274077B}" type="pres">
      <dgm:prSet presAssocID="{7AC1C7E8-DD08-4586-923B-47B92AD4AA63}" presName="Name37" presStyleLbl="parChTrans1D3" presStyleIdx="1" presStyleCnt="10"/>
      <dgm:spPr/>
    </dgm:pt>
    <dgm:pt modelId="{66E5540B-66F1-4EAA-8C2C-B561EF47B736}" type="pres">
      <dgm:prSet presAssocID="{6D24BB8B-4B24-4EF2-BD58-95423DA3B80D}" presName="hierRoot2" presStyleCnt="0">
        <dgm:presLayoutVars>
          <dgm:hierBranch val="init"/>
        </dgm:presLayoutVars>
      </dgm:prSet>
      <dgm:spPr/>
    </dgm:pt>
    <dgm:pt modelId="{3BCAF784-0BED-4E73-A4F7-A4CD2E2A31C6}" type="pres">
      <dgm:prSet presAssocID="{6D24BB8B-4B24-4EF2-BD58-95423DA3B80D}" presName="rootComposite" presStyleCnt="0"/>
      <dgm:spPr/>
    </dgm:pt>
    <dgm:pt modelId="{8BD0FD2A-8694-4957-B57A-C710379911D6}" type="pres">
      <dgm:prSet presAssocID="{6D24BB8B-4B24-4EF2-BD58-95423DA3B80D}" presName="rootText" presStyleLbl="node1" presStyleIdx="7" presStyleCnt="27">
        <dgm:presLayoutVars>
          <dgm:chMax/>
          <dgm:chPref val="3"/>
        </dgm:presLayoutVars>
      </dgm:prSet>
      <dgm:spPr/>
    </dgm:pt>
    <dgm:pt modelId="{9DE2DCB4-2950-4685-BDEA-D2FE9F7E642C}" type="pres">
      <dgm:prSet presAssocID="{6D24BB8B-4B24-4EF2-BD58-95423DA3B80D}" presName="titleText2" presStyleLbl="fgAcc1" presStyleIdx="7" presStyleCnt="27">
        <dgm:presLayoutVars>
          <dgm:chMax val="0"/>
          <dgm:chPref val="0"/>
        </dgm:presLayoutVars>
      </dgm:prSet>
      <dgm:spPr/>
    </dgm:pt>
    <dgm:pt modelId="{C3C8960F-FF98-4F7C-A417-1CD9B6396BEE}" type="pres">
      <dgm:prSet presAssocID="{6D24BB8B-4B24-4EF2-BD58-95423DA3B80D}" presName="rootConnector" presStyleLbl="node3" presStyleIdx="0" presStyleCnt="0"/>
      <dgm:spPr/>
    </dgm:pt>
    <dgm:pt modelId="{04DC82EA-B6C4-4960-A4D9-1502352FD10C}" type="pres">
      <dgm:prSet presAssocID="{6D24BB8B-4B24-4EF2-BD58-95423DA3B80D}" presName="hierChild4" presStyleCnt="0"/>
      <dgm:spPr/>
    </dgm:pt>
    <dgm:pt modelId="{ABDAE505-A1A0-4720-946D-72E4E4201AFE}" type="pres">
      <dgm:prSet presAssocID="{6D24BB8B-4B24-4EF2-BD58-95423DA3B80D}" presName="hierChild5" presStyleCnt="0"/>
      <dgm:spPr/>
    </dgm:pt>
    <dgm:pt modelId="{A16CB5C9-1113-44EF-85C8-24B3235DD7C8}" type="pres">
      <dgm:prSet presAssocID="{44D169DC-D364-4676-8CC1-880C24A9C162}" presName="Name37" presStyleLbl="parChTrans1D3" presStyleIdx="2" presStyleCnt="10"/>
      <dgm:spPr/>
    </dgm:pt>
    <dgm:pt modelId="{B5CE9E08-5D73-45FC-B328-879312E3F72E}" type="pres">
      <dgm:prSet presAssocID="{D773037E-DFD6-405B-83D6-64B64E1AC3B8}" presName="hierRoot2" presStyleCnt="0">
        <dgm:presLayoutVars>
          <dgm:hierBranch val="init"/>
        </dgm:presLayoutVars>
      </dgm:prSet>
      <dgm:spPr/>
    </dgm:pt>
    <dgm:pt modelId="{C544FF8C-B661-4624-80D2-8AC667286413}" type="pres">
      <dgm:prSet presAssocID="{D773037E-DFD6-405B-83D6-64B64E1AC3B8}" presName="rootComposite" presStyleCnt="0"/>
      <dgm:spPr/>
    </dgm:pt>
    <dgm:pt modelId="{A04F351E-A041-4990-AA3F-3DC1956886AD}" type="pres">
      <dgm:prSet presAssocID="{D773037E-DFD6-405B-83D6-64B64E1AC3B8}" presName="rootText" presStyleLbl="node1" presStyleIdx="8" presStyleCnt="27">
        <dgm:presLayoutVars>
          <dgm:chMax/>
          <dgm:chPref val="3"/>
        </dgm:presLayoutVars>
      </dgm:prSet>
      <dgm:spPr/>
    </dgm:pt>
    <dgm:pt modelId="{CE7BF10B-E178-47E4-8C05-07F7F80D1191}" type="pres">
      <dgm:prSet presAssocID="{D773037E-DFD6-405B-83D6-64B64E1AC3B8}" presName="titleText2" presStyleLbl="fgAcc1" presStyleIdx="8" presStyleCnt="27">
        <dgm:presLayoutVars>
          <dgm:chMax val="0"/>
          <dgm:chPref val="0"/>
        </dgm:presLayoutVars>
      </dgm:prSet>
      <dgm:spPr/>
    </dgm:pt>
    <dgm:pt modelId="{64AAB9C0-D1EA-4BD9-8091-B42A4FA00A1F}" type="pres">
      <dgm:prSet presAssocID="{D773037E-DFD6-405B-83D6-64B64E1AC3B8}" presName="rootConnector" presStyleLbl="node3" presStyleIdx="0" presStyleCnt="0"/>
      <dgm:spPr/>
    </dgm:pt>
    <dgm:pt modelId="{E4670637-CC04-4E54-9ACB-E7EC3A975825}" type="pres">
      <dgm:prSet presAssocID="{D773037E-DFD6-405B-83D6-64B64E1AC3B8}" presName="hierChild4" presStyleCnt="0"/>
      <dgm:spPr/>
    </dgm:pt>
    <dgm:pt modelId="{188554F9-AEF4-4AC9-A574-8D6526CA7AF0}" type="pres">
      <dgm:prSet presAssocID="{D773037E-DFD6-405B-83D6-64B64E1AC3B8}" presName="hierChild5" presStyleCnt="0"/>
      <dgm:spPr/>
    </dgm:pt>
    <dgm:pt modelId="{B47D5CBF-4F72-4D80-B652-2418BE2C9F37}" type="pres">
      <dgm:prSet presAssocID="{0940A44D-846F-4CB3-9BF6-51DFBF1FFAA7}" presName="hierChild5" presStyleCnt="0"/>
      <dgm:spPr/>
    </dgm:pt>
    <dgm:pt modelId="{3F8619B6-CF30-44B2-A52A-2252165CD83B}" type="pres">
      <dgm:prSet presAssocID="{DD6B8818-4472-4E28-8B69-926458DDAA97}" presName="Name37" presStyleLbl="parChTrans1D2" presStyleIdx="2" presStyleCnt="12"/>
      <dgm:spPr/>
    </dgm:pt>
    <dgm:pt modelId="{4198A5BA-E111-497A-8659-EB36384A97A2}" type="pres">
      <dgm:prSet presAssocID="{7F2D60C6-6E79-4102-A4A8-1DCA66C0B21E}" presName="hierRoot2" presStyleCnt="0">
        <dgm:presLayoutVars>
          <dgm:hierBranch val="init"/>
        </dgm:presLayoutVars>
      </dgm:prSet>
      <dgm:spPr/>
    </dgm:pt>
    <dgm:pt modelId="{C353DE75-E8BA-4B5A-9E2B-3826D4522645}" type="pres">
      <dgm:prSet presAssocID="{7F2D60C6-6E79-4102-A4A8-1DCA66C0B21E}" presName="rootComposite" presStyleCnt="0"/>
      <dgm:spPr/>
    </dgm:pt>
    <dgm:pt modelId="{E6DE38A4-5D69-4931-A5D0-AD0BDEE5D215}" type="pres">
      <dgm:prSet presAssocID="{7F2D60C6-6E79-4102-A4A8-1DCA66C0B21E}" presName="rootText" presStyleLbl="node1" presStyleIdx="9" presStyleCnt="27">
        <dgm:presLayoutVars>
          <dgm:chMax/>
          <dgm:chPref val="3"/>
        </dgm:presLayoutVars>
      </dgm:prSet>
      <dgm:spPr/>
    </dgm:pt>
    <dgm:pt modelId="{BA0F1323-20C6-4789-91F8-F0B54F92755D}" type="pres">
      <dgm:prSet presAssocID="{7F2D60C6-6E79-4102-A4A8-1DCA66C0B21E}" presName="titleText2" presStyleLbl="fgAcc1" presStyleIdx="9" presStyleCnt="27">
        <dgm:presLayoutVars>
          <dgm:chMax val="0"/>
          <dgm:chPref val="0"/>
        </dgm:presLayoutVars>
      </dgm:prSet>
      <dgm:spPr/>
    </dgm:pt>
    <dgm:pt modelId="{C1BA810D-ECEE-4DEC-84A2-B991541F799B}" type="pres">
      <dgm:prSet presAssocID="{7F2D60C6-6E79-4102-A4A8-1DCA66C0B21E}" presName="rootConnector" presStyleLbl="node2" presStyleIdx="0" presStyleCnt="0"/>
      <dgm:spPr/>
    </dgm:pt>
    <dgm:pt modelId="{08BF7457-BF83-421F-A3FF-FBE0974F0F3F}" type="pres">
      <dgm:prSet presAssocID="{7F2D60C6-6E79-4102-A4A8-1DCA66C0B21E}" presName="hierChild4" presStyleCnt="0"/>
      <dgm:spPr/>
    </dgm:pt>
    <dgm:pt modelId="{73858B61-B442-4BDA-8595-2031CA19EE61}" type="pres">
      <dgm:prSet presAssocID="{F2E8EA23-2317-4C6D-A518-98DAC6CDE1A2}" presName="Name37" presStyleLbl="parChTrans1D3" presStyleIdx="3" presStyleCnt="10"/>
      <dgm:spPr/>
    </dgm:pt>
    <dgm:pt modelId="{053D12B1-03E3-43D4-85FF-281B981A09F7}" type="pres">
      <dgm:prSet presAssocID="{9275ACF2-5980-48D1-BC67-3BC9143AF218}" presName="hierRoot2" presStyleCnt="0">
        <dgm:presLayoutVars>
          <dgm:hierBranch val="init"/>
        </dgm:presLayoutVars>
      </dgm:prSet>
      <dgm:spPr/>
    </dgm:pt>
    <dgm:pt modelId="{BA7B5BF6-47C5-40F2-9AEA-21118DF63AB1}" type="pres">
      <dgm:prSet presAssocID="{9275ACF2-5980-48D1-BC67-3BC9143AF218}" presName="rootComposite" presStyleCnt="0"/>
      <dgm:spPr/>
    </dgm:pt>
    <dgm:pt modelId="{655D9350-F04B-495D-8BED-74BE3556578E}" type="pres">
      <dgm:prSet presAssocID="{9275ACF2-5980-48D1-BC67-3BC9143AF218}" presName="rootText" presStyleLbl="node1" presStyleIdx="10" presStyleCnt="27">
        <dgm:presLayoutVars>
          <dgm:chMax/>
          <dgm:chPref val="3"/>
        </dgm:presLayoutVars>
      </dgm:prSet>
      <dgm:spPr/>
    </dgm:pt>
    <dgm:pt modelId="{5097E754-3FDD-4C2C-8A2B-5CB9C196C22B}" type="pres">
      <dgm:prSet presAssocID="{9275ACF2-5980-48D1-BC67-3BC9143AF218}" presName="titleText2" presStyleLbl="fgAcc1" presStyleIdx="10" presStyleCnt="27">
        <dgm:presLayoutVars>
          <dgm:chMax val="0"/>
          <dgm:chPref val="0"/>
        </dgm:presLayoutVars>
      </dgm:prSet>
      <dgm:spPr/>
    </dgm:pt>
    <dgm:pt modelId="{4F55E62B-7780-4A95-8185-2EC40EDFAAC6}" type="pres">
      <dgm:prSet presAssocID="{9275ACF2-5980-48D1-BC67-3BC9143AF218}" presName="rootConnector" presStyleLbl="node3" presStyleIdx="0" presStyleCnt="0"/>
      <dgm:spPr/>
    </dgm:pt>
    <dgm:pt modelId="{A221B9ED-D368-46C2-A41A-B2AFE6A0CD0D}" type="pres">
      <dgm:prSet presAssocID="{9275ACF2-5980-48D1-BC67-3BC9143AF218}" presName="hierChild4" presStyleCnt="0"/>
      <dgm:spPr/>
    </dgm:pt>
    <dgm:pt modelId="{26185217-EF8E-4173-A0FB-B68789F0107D}" type="pres">
      <dgm:prSet presAssocID="{76B4A2A2-5D7C-48F2-94D4-C3A500ABB73A}" presName="Name37" presStyleLbl="parChTrans1D4" presStyleIdx="4" presStyleCnt="6"/>
      <dgm:spPr/>
    </dgm:pt>
    <dgm:pt modelId="{F6D72E9A-279D-4D6C-9A5C-0CFE116544E5}" type="pres">
      <dgm:prSet presAssocID="{F8977C72-CD2A-44A0-988B-E8E8157E3BFE}" presName="hierRoot2" presStyleCnt="0">
        <dgm:presLayoutVars>
          <dgm:hierBranch val="init"/>
        </dgm:presLayoutVars>
      </dgm:prSet>
      <dgm:spPr/>
    </dgm:pt>
    <dgm:pt modelId="{7809C3D2-02BE-4F71-BEED-759662E87565}" type="pres">
      <dgm:prSet presAssocID="{F8977C72-CD2A-44A0-988B-E8E8157E3BFE}" presName="rootComposite" presStyleCnt="0"/>
      <dgm:spPr/>
    </dgm:pt>
    <dgm:pt modelId="{ED29A27F-4082-45A3-977A-BF6FA4606ED3}" type="pres">
      <dgm:prSet presAssocID="{F8977C72-CD2A-44A0-988B-E8E8157E3BFE}" presName="rootText" presStyleLbl="node1" presStyleIdx="11" presStyleCnt="27">
        <dgm:presLayoutVars>
          <dgm:chMax/>
          <dgm:chPref val="3"/>
        </dgm:presLayoutVars>
      </dgm:prSet>
      <dgm:spPr/>
    </dgm:pt>
    <dgm:pt modelId="{841F51F8-E25F-4E6E-8B16-7D5E444462E9}" type="pres">
      <dgm:prSet presAssocID="{F8977C72-CD2A-44A0-988B-E8E8157E3BFE}" presName="titleText2" presStyleLbl="fgAcc1" presStyleIdx="11" presStyleCnt="27">
        <dgm:presLayoutVars>
          <dgm:chMax val="0"/>
          <dgm:chPref val="0"/>
        </dgm:presLayoutVars>
      </dgm:prSet>
      <dgm:spPr/>
    </dgm:pt>
    <dgm:pt modelId="{39E267B7-A217-45AB-B227-798498676296}" type="pres">
      <dgm:prSet presAssocID="{F8977C72-CD2A-44A0-988B-E8E8157E3BFE}" presName="rootConnector" presStyleLbl="node4" presStyleIdx="0" presStyleCnt="0"/>
      <dgm:spPr/>
    </dgm:pt>
    <dgm:pt modelId="{503B71C7-9A92-4AC6-85F0-48B041A70AED}" type="pres">
      <dgm:prSet presAssocID="{F8977C72-CD2A-44A0-988B-E8E8157E3BFE}" presName="hierChild4" presStyleCnt="0"/>
      <dgm:spPr/>
    </dgm:pt>
    <dgm:pt modelId="{0CFB9F0B-5D61-4373-B5F2-0D2EBAD9EB8D}" type="pres">
      <dgm:prSet presAssocID="{F8977C72-CD2A-44A0-988B-E8E8157E3BFE}" presName="hierChild5" presStyleCnt="0"/>
      <dgm:spPr/>
    </dgm:pt>
    <dgm:pt modelId="{CB027AC2-5C7C-4B4E-8608-C3C09728B4EC}" type="pres">
      <dgm:prSet presAssocID="{9275ACF2-5980-48D1-BC67-3BC9143AF218}" presName="hierChild5" presStyleCnt="0"/>
      <dgm:spPr/>
    </dgm:pt>
    <dgm:pt modelId="{51976DDE-2660-4ACF-B4E0-146FAF6E20E9}" type="pres">
      <dgm:prSet presAssocID="{7F2D60C6-6E79-4102-A4A8-1DCA66C0B21E}" presName="hierChild5" presStyleCnt="0"/>
      <dgm:spPr/>
    </dgm:pt>
    <dgm:pt modelId="{BA30855C-C934-4022-B025-2F5233FE1B28}" type="pres">
      <dgm:prSet presAssocID="{31418872-E544-4CDF-951D-5E126E35481A}" presName="Name37" presStyleLbl="parChTrans1D2" presStyleIdx="3" presStyleCnt="12"/>
      <dgm:spPr/>
    </dgm:pt>
    <dgm:pt modelId="{D2070EC6-DC9D-44FB-ADEF-A2060ACDFB4D}" type="pres">
      <dgm:prSet presAssocID="{020D7019-E809-47DE-A07B-F62AF67615BF}" presName="hierRoot2" presStyleCnt="0">
        <dgm:presLayoutVars>
          <dgm:hierBranch val="init"/>
        </dgm:presLayoutVars>
      </dgm:prSet>
      <dgm:spPr/>
    </dgm:pt>
    <dgm:pt modelId="{8D45405C-272D-4FC5-821F-CCD9B76088A4}" type="pres">
      <dgm:prSet presAssocID="{020D7019-E809-47DE-A07B-F62AF67615BF}" presName="rootComposite" presStyleCnt="0"/>
      <dgm:spPr/>
    </dgm:pt>
    <dgm:pt modelId="{1AD377C9-715C-4B59-839F-6F147F82BC00}" type="pres">
      <dgm:prSet presAssocID="{020D7019-E809-47DE-A07B-F62AF67615BF}" presName="rootText" presStyleLbl="node1" presStyleIdx="12" presStyleCnt="27">
        <dgm:presLayoutVars>
          <dgm:chMax/>
          <dgm:chPref val="3"/>
        </dgm:presLayoutVars>
      </dgm:prSet>
      <dgm:spPr/>
    </dgm:pt>
    <dgm:pt modelId="{5AC9F3CF-D622-463E-9E86-2B2F041F8580}" type="pres">
      <dgm:prSet presAssocID="{020D7019-E809-47DE-A07B-F62AF67615BF}" presName="titleText2" presStyleLbl="fgAcc1" presStyleIdx="12" presStyleCnt="27">
        <dgm:presLayoutVars>
          <dgm:chMax val="0"/>
          <dgm:chPref val="0"/>
        </dgm:presLayoutVars>
      </dgm:prSet>
      <dgm:spPr/>
    </dgm:pt>
    <dgm:pt modelId="{226EEEEA-7828-4292-925C-2265629A09AE}" type="pres">
      <dgm:prSet presAssocID="{020D7019-E809-47DE-A07B-F62AF67615BF}" presName="rootConnector" presStyleLbl="node2" presStyleIdx="0" presStyleCnt="0"/>
      <dgm:spPr/>
    </dgm:pt>
    <dgm:pt modelId="{228D918E-4785-43B7-8AEE-7324555D2B35}" type="pres">
      <dgm:prSet presAssocID="{020D7019-E809-47DE-A07B-F62AF67615BF}" presName="hierChild4" presStyleCnt="0"/>
      <dgm:spPr/>
    </dgm:pt>
    <dgm:pt modelId="{C45B68E8-7CBC-405A-BC5E-F9F935A4F6A6}" type="pres">
      <dgm:prSet presAssocID="{1298172C-A94A-4DC9-98B7-B04FC365D5F5}" presName="Name37" presStyleLbl="parChTrans1D3" presStyleIdx="4" presStyleCnt="10"/>
      <dgm:spPr/>
    </dgm:pt>
    <dgm:pt modelId="{E149A67D-7DD7-4B4A-9D9A-34ADB725DC3F}" type="pres">
      <dgm:prSet presAssocID="{A930E8E0-2DC0-4A0D-9F23-430C937D9D22}" presName="hierRoot2" presStyleCnt="0">
        <dgm:presLayoutVars>
          <dgm:hierBranch val="init"/>
        </dgm:presLayoutVars>
      </dgm:prSet>
      <dgm:spPr/>
    </dgm:pt>
    <dgm:pt modelId="{7245166A-36E6-4F69-AAFD-5C6E8A4ED275}" type="pres">
      <dgm:prSet presAssocID="{A930E8E0-2DC0-4A0D-9F23-430C937D9D22}" presName="rootComposite" presStyleCnt="0"/>
      <dgm:spPr/>
    </dgm:pt>
    <dgm:pt modelId="{16BC146F-925D-4EF8-ABCE-CC0DE2D355BF}" type="pres">
      <dgm:prSet presAssocID="{A930E8E0-2DC0-4A0D-9F23-430C937D9D22}" presName="rootText" presStyleLbl="node1" presStyleIdx="13" presStyleCnt="27">
        <dgm:presLayoutVars>
          <dgm:chMax/>
          <dgm:chPref val="3"/>
        </dgm:presLayoutVars>
      </dgm:prSet>
      <dgm:spPr/>
    </dgm:pt>
    <dgm:pt modelId="{8D56A0EE-55B8-420C-8734-04E90E5769F0}" type="pres">
      <dgm:prSet presAssocID="{A930E8E0-2DC0-4A0D-9F23-430C937D9D22}" presName="titleText2" presStyleLbl="fgAcc1" presStyleIdx="13" presStyleCnt="27">
        <dgm:presLayoutVars>
          <dgm:chMax val="0"/>
          <dgm:chPref val="0"/>
        </dgm:presLayoutVars>
      </dgm:prSet>
      <dgm:spPr/>
    </dgm:pt>
    <dgm:pt modelId="{E6D548DE-94EC-4C1E-BDBF-00369F7AF2A0}" type="pres">
      <dgm:prSet presAssocID="{A930E8E0-2DC0-4A0D-9F23-430C937D9D22}" presName="rootConnector" presStyleLbl="node3" presStyleIdx="0" presStyleCnt="0"/>
      <dgm:spPr/>
    </dgm:pt>
    <dgm:pt modelId="{46B45392-E2D0-430E-85F6-1E61689F579B}" type="pres">
      <dgm:prSet presAssocID="{A930E8E0-2DC0-4A0D-9F23-430C937D9D22}" presName="hierChild4" presStyleCnt="0"/>
      <dgm:spPr/>
    </dgm:pt>
    <dgm:pt modelId="{5D0B1B65-0902-43B4-A3DE-54851C538A8D}" type="pres">
      <dgm:prSet presAssocID="{A930E8E0-2DC0-4A0D-9F23-430C937D9D22}" presName="hierChild5" presStyleCnt="0"/>
      <dgm:spPr/>
    </dgm:pt>
    <dgm:pt modelId="{3915825E-4868-48E9-8A65-E82CDBFB6285}" type="pres">
      <dgm:prSet presAssocID="{020D7019-E809-47DE-A07B-F62AF67615BF}" presName="hierChild5" presStyleCnt="0"/>
      <dgm:spPr/>
    </dgm:pt>
    <dgm:pt modelId="{C40430A1-1D27-4226-9CB8-F7BF97F9E5F4}" type="pres">
      <dgm:prSet presAssocID="{99CD0C0A-52D3-427F-A372-6AE32584CA98}" presName="Name37" presStyleLbl="parChTrans1D2" presStyleIdx="4" presStyleCnt="12"/>
      <dgm:spPr/>
    </dgm:pt>
    <dgm:pt modelId="{C537DD68-8785-403F-826B-1E41012A2989}" type="pres">
      <dgm:prSet presAssocID="{60DF0101-8CC1-487E-AF94-500453C3FA5E}" presName="hierRoot2" presStyleCnt="0">
        <dgm:presLayoutVars>
          <dgm:hierBranch val="init"/>
        </dgm:presLayoutVars>
      </dgm:prSet>
      <dgm:spPr/>
    </dgm:pt>
    <dgm:pt modelId="{04B62527-4348-4546-815A-B3899BCB3BDE}" type="pres">
      <dgm:prSet presAssocID="{60DF0101-8CC1-487E-AF94-500453C3FA5E}" presName="rootComposite" presStyleCnt="0"/>
      <dgm:spPr/>
    </dgm:pt>
    <dgm:pt modelId="{76859B78-F89B-4AB9-BDBA-26BDEFA088D7}" type="pres">
      <dgm:prSet presAssocID="{60DF0101-8CC1-487E-AF94-500453C3FA5E}" presName="rootText" presStyleLbl="node1" presStyleIdx="14" presStyleCnt="27">
        <dgm:presLayoutVars>
          <dgm:chMax/>
          <dgm:chPref val="3"/>
        </dgm:presLayoutVars>
      </dgm:prSet>
      <dgm:spPr/>
    </dgm:pt>
    <dgm:pt modelId="{8B7427C4-ADF1-42AD-B6A1-33AEE26C95C1}" type="pres">
      <dgm:prSet presAssocID="{60DF0101-8CC1-487E-AF94-500453C3FA5E}" presName="titleText2" presStyleLbl="fgAcc1" presStyleIdx="14" presStyleCnt="27">
        <dgm:presLayoutVars>
          <dgm:chMax val="0"/>
          <dgm:chPref val="0"/>
        </dgm:presLayoutVars>
      </dgm:prSet>
      <dgm:spPr/>
    </dgm:pt>
    <dgm:pt modelId="{076872E5-D248-4BE8-9041-62F9EF8FD531}" type="pres">
      <dgm:prSet presAssocID="{60DF0101-8CC1-487E-AF94-500453C3FA5E}" presName="rootConnector" presStyleLbl="node2" presStyleIdx="0" presStyleCnt="0"/>
      <dgm:spPr/>
    </dgm:pt>
    <dgm:pt modelId="{CBA7E7A8-C21A-4EE8-AE5B-5E161939A439}" type="pres">
      <dgm:prSet presAssocID="{60DF0101-8CC1-487E-AF94-500453C3FA5E}" presName="hierChild4" presStyleCnt="0"/>
      <dgm:spPr/>
    </dgm:pt>
    <dgm:pt modelId="{2B09E092-E175-49EA-893C-32D36561F253}" type="pres">
      <dgm:prSet presAssocID="{E3663D26-A90C-41CE-8BBB-272BDB3EB923}" presName="Name37" presStyleLbl="parChTrans1D3" presStyleIdx="5" presStyleCnt="10"/>
      <dgm:spPr/>
    </dgm:pt>
    <dgm:pt modelId="{9DBDB2C1-E338-4CA2-8DD7-562E843149FD}" type="pres">
      <dgm:prSet presAssocID="{75FA594B-F307-4DD3-BAD2-420970375C18}" presName="hierRoot2" presStyleCnt="0">
        <dgm:presLayoutVars>
          <dgm:hierBranch val="init"/>
        </dgm:presLayoutVars>
      </dgm:prSet>
      <dgm:spPr/>
    </dgm:pt>
    <dgm:pt modelId="{46B9CFD1-7D10-42FF-8299-BD5546209888}" type="pres">
      <dgm:prSet presAssocID="{75FA594B-F307-4DD3-BAD2-420970375C18}" presName="rootComposite" presStyleCnt="0"/>
      <dgm:spPr/>
    </dgm:pt>
    <dgm:pt modelId="{502CE960-D7C7-4CA1-A544-D3838452C2F7}" type="pres">
      <dgm:prSet presAssocID="{75FA594B-F307-4DD3-BAD2-420970375C18}" presName="rootText" presStyleLbl="node1" presStyleIdx="15" presStyleCnt="27">
        <dgm:presLayoutVars>
          <dgm:chMax/>
          <dgm:chPref val="3"/>
        </dgm:presLayoutVars>
      </dgm:prSet>
      <dgm:spPr/>
    </dgm:pt>
    <dgm:pt modelId="{197D539F-AC63-455A-A44A-2BB011AAD4F2}" type="pres">
      <dgm:prSet presAssocID="{75FA594B-F307-4DD3-BAD2-420970375C18}" presName="titleText2" presStyleLbl="fgAcc1" presStyleIdx="15" presStyleCnt="27">
        <dgm:presLayoutVars>
          <dgm:chMax val="0"/>
          <dgm:chPref val="0"/>
        </dgm:presLayoutVars>
      </dgm:prSet>
      <dgm:spPr/>
    </dgm:pt>
    <dgm:pt modelId="{A2D8C129-1AF8-4751-BEB9-FBA7603A7802}" type="pres">
      <dgm:prSet presAssocID="{75FA594B-F307-4DD3-BAD2-420970375C18}" presName="rootConnector" presStyleLbl="node3" presStyleIdx="0" presStyleCnt="0"/>
      <dgm:spPr/>
    </dgm:pt>
    <dgm:pt modelId="{70CF3DB5-005A-450F-9B27-65D2D0A09C3C}" type="pres">
      <dgm:prSet presAssocID="{75FA594B-F307-4DD3-BAD2-420970375C18}" presName="hierChild4" presStyleCnt="0"/>
      <dgm:spPr/>
    </dgm:pt>
    <dgm:pt modelId="{CD85F946-38A3-4928-ACDA-2AF3D091FF83}" type="pres">
      <dgm:prSet presAssocID="{75FA594B-F307-4DD3-BAD2-420970375C18}" presName="hierChild5" presStyleCnt="0"/>
      <dgm:spPr/>
    </dgm:pt>
    <dgm:pt modelId="{F146A773-039B-4FB7-B819-FB3C1D117F33}" type="pres">
      <dgm:prSet presAssocID="{864DD5B5-DC4D-4E5A-B396-BA460B51E6C4}" presName="Name37" presStyleLbl="parChTrans1D3" presStyleIdx="6" presStyleCnt="10"/>
      <dgm:spPr/>
    </dgm:pt>
    <dgm:pt modelId="{4DBA2E69-8115-4968-9F38-99450A8AA241}" type="pres">
      <dgm:prSet presAssocID="{1088E3A8-D838-4CE8-9816-461082961E36}" presName="hierRoot2" presStyleCnt="0">
        <dgm:presLayoutVars>
          <dgm:hierBranch val="init"/>
        </dgm:presLayoutVars>
      </dgm:prSet>
      <dgm:spPr/>
    </dgm:pt>
    <dgm:pt modelId="{02BE3BCC-F308-40A3-8C85-30CB86FE3E8D}" type="pres">
      <dgm:prSet presAssocID="{1088E3A8-D838-4CE8-9816-461082961E36}" presName="rootComposite" presStyleCnt="0"/>
      <dgm:spPr/>
    </dgm:pt>
    <dgm:pt modelId="{232072CE-92C4-47FC-AFE6-DA268D671571}" type="pres">
      <dgm:prSet presAssocID="{1088E3A8-D838-4CE8-9816-461082961E36}" presName="rootText" presStyleLbl="node1" presStyleIdx="16" presStyleCnt="27" custScaleX="110692">
        <dgm:presLayoutVars>
          <dgm:chMax/>
          <dgm:chPref val="3"/>
        </dgm:presLayoutVars>
      </dgm:prSet>
      <dgm:spPr/>
    </dgm:pt>
    <dgm:pt modelId="{88884A9D-3592-4FD0-8843-CC05FCD6B551}" type="pres">
      <dgm:prSet presAssocID="{1088E3A8-D838-4CE8-9816-461082961E36}" presName="titleText2" presStyleLbl="fgAcc1" presStyleIdx="16" presStyleCnt="27">
        <dgm:presLayoutVars>
          <dgm:chMax val="0"/>
          <dgm:chPref val="0"/>
        </dgm:presLayoutVars>
      </dgm:prSet>
      <dgm:spPr/>
    </dgm:pt>
    <dgm:pt modelId="{055CE833-71BC-4609-9791-A82324ADD512}" type="pres">
      <dgm:prSet presAssocID="{1088E3A8-D838-4CE8-9816-461082961E36}" presName="rootConnector" presStyleLbl="node3" presStyleIdx="0" presStyleCnt="0"/>
      <dgm:spPr/>
    </dgm:pt>
    <dgm:pt modelId="{C0A59722-5A4A-4EF2-B379-3DDEB2FA8D45}" type="pres">
      <dgm:prSet presAssocID="{1088E3A8-D838-4CE8-9816-461082961E36}" presName="hierChild4" presStyleCnt="0"/>
      <dgm:spPr/>
    </dgm:pt>
    <dgm:pt modelId="{3DFE82C3-1D11-4791-B60B-7586E6F6AACA}" type="pres">
      <dgm:prSet presAssocID="{1088E3A8-D838-4CE8-9816-461082961E36}" presName="hierChild5" presStyleCnt="0"/>
      <dgm:spPr/>
    </dgm:pt>
    <dgm:pt modelId="{A2AD2743-097C-415C-B622-272134876D26}" type="pres">
      <dgm:prSet presAssocID="{32FA2E26-54FE-406F-B425-6567C56A80A7}" presName="Name37" presStyleLbl="parChTrans1D3" presStyleIdx="7" presStyleCnt="10"/>
      <dgm:spPr/>
    </dgm:pt>
    <dgm:pt modelId="{D11A9710-26E7-44E7-B149-69D51D9972A4}" type="pres">
      <dgm:prSet presAssocID="{26D77F23-5B16-4477-BF41-9505BD72DF17}" presName="hierRoot2" presStyleCnt="0">
        <dgm:presLayoutVars>
          <dgm:hierBranch val="init"/>
        </dgm:presLayoutVars>
      </dgm:prSet>
      <dgm:spPr/>
    </dgm:pt>
    <dgm:pt modelId="{C30F73E7-C062-4D55-B17F-357F2F4A411F}" type="pres">
      <dgm:prSet presAssocID="{26D77F23-5B16-4477-BF41-9505BD72DF17}" presName="rootComposite" presStyleCnt="0"/>
      <dgm:spPr/>
    </dgm:pt>
    <dgm:pt modelId="{7C976BB1-7B36-494D-8637-6A26ADC33F5F}" type="pres">
      <dgm:prSet presAssocID="{26D77F23-5B16-4477-BF41-9505BD72DF17}" presName="rootText" presStyleLbl="node1" presStyleIdx="17" presStyleCnt="27">
        <dgm:presLayoutVars>
          <dgm:chMax/>
          <dgm:chPref val="3"/>
        </dgm:presLayoutVars>
      </dgm:prSet>
      <dgm:spPr/>
    </dgm:pt>
    <dgm:pt modelId="{4D3E613B-5EB0-4FED-BBFD-4D2C385221C0}" type="pres">
      <dgm:prSet presAssocID="{26D77F23-5B16-4477-BF41-9505BD72DF17}" presName="titleText2" presStyleLbl="fgAcc1" presStyleIdx="17" presStyleCnt="27">
        <dgm:presLayoutVars>
          <dgm:chMax val="0"/>
          <dgm:chPref val="0"/>
        </dgm:presLayoutVars>
      </dgm:prSet>
      <dgm:spPr/>
    </dgm:pt>
    <dgm:pt modelId="{6246E9C3-8706-4C9A-AACF-1A219A3CAA7D}" type="pres">
      <dgm:prSet presAssocID="{26D77F23-5B16-4477-BF41-9505BD72DF17}" presName="rootConnector" presStyleLbl="node3" presStyleIdx="0" presStyleCnt="0"/>
      <dgm:spPr/>
    </dgm:pt>
    <dgm:pt modelId="{5B4FDF78-22D3-4DD0-88FC-9375F66C9035}" type="pres">
      <dgm:prSet presAssocID="{26D77F23-5B16-4477-BF41-9505BD72DF17}" presName="hierChild4" presStyleCnt="0"/>
      <dgm:spPr/>
    </dgm:pt>
    <dgm:pt modelId="{4DF5B15D-AE26-41C0-8299-3B83F6C4D255}" type="pres">
      <dgm:prSet presAssocID="{26D77F23-5B16-4477-BF41-9505BD72DF17}" presName="hierChild5" presStyleCnt="0"/>
      <dgm:spPr/>
    </dgm:pt>
    <dgm:pt modelId="{B72FE2F0-AC46-4946-99DB-C36BD061997E}" type="pres">
      <dgm:prSet presAssocID="{60DF0101-8CC1-487E-AF94-500453C3FA5E}" presName="hierChild5" presStyleCnt="0"/>
      <dgm:spPr/>
    </dgm:pt>
    <dgm:pt modelId="{E4152F69-BABA-4EDF-B951-F885480E3F55}" type="pres">
      <dgm:prSet presAssocID="{F23032E4-677A-474C-8DF0-8A4AE660D7A9}" presName="Name37" presStyleLbl="parChTrans1D2" presStyleIdx="5" presStyleCnt="12"/>
      <dgm:spPr/>
    </dgm:pt>
    <dgm:pt modelId="{B13E1F87-28FA-4D27-AEC0-397057AEBC9A}" type="pres">
      <dgm:prSet presAssocID="{B5450E57-D438-4769-A054-6E04DDD31762}" presName="hierRoot2" presStyleCnt="0">
        <dgm:presLayoutVars>
          <dgm:hierBranch val="init"/>
        </dgm:presLayoutVars>
      </dgm:prSet>
      <dgm:spPr/>
    </dgm:pt>
    <dgm:pt modelId="{4D5557DB-B721-48AF-A38E-356C9F0FB8DF}" type="pres">
      <dgm:prSet presAssocID="{B5450E57-D438-4769-A054-6E04DDD31762}" presName="rootComposite" presStyleCnt="0"/>
      <dgm:spPr/>
    </dgm:pt>
    <dgm:pt modelId="{417C9413-75F3-4DBC-8E53-69424DB4FE46}" type="pres">
      <dgm:prSet presAssocID="{B5450E57-D438-4769-A054-6E04DDD31762}" presName="rootText" presStyleLbl="node1" presStyleIdx="18" presStyleCnt="27">
        <dgm:presLayoutVars>
          <dgm:chMax/>
          <dgm:chPref val="3"/>
        </dgm:presLayoutVars>
      </dgm:prSet>
      <dgm:spPr/>
    </dgm:pt>
    <dgm:pt modelId="{F57F56FE-0C6E-4543-9719-94DFC590DEAA}" type="pres">
      <dgm:prSet presAssocID="{B5450E57-D438-4769-A054-6E04DDD31762}" presName="titleText2" presStyleLbl="fgAcc1" presStyleIdx="18" presStyleCnt="27">
        <dgm:presLayoutVars>
          <dgm:chMax val="0"/>
          <dgm:chPref val="0"/>
        </dgm:presLayoutVars>
      </dgm:prSet>
      <dgm:spPr/>
    </dgm:pt>
    <dgm:pt modelId="{0F81C7B1-7049-4ED6-A228-7DD9B1A33A62}" type="pres">
      <dgm:prSet presAssocID="{B5450E57-D438-4769-A054-6E04DDD31762}" presName="rootConnector" presStyleLbl="node2" presStyleIdx="0" presStyleCnt="0"/>
      <dgm:spPr/>
    </dgm:pt>
    <dgm:pt modelId="{690F3A9D-B994-4F28-9B97-9C0266D4932C}" type="pres">
      <dgm:prSet presAssocID="{B5450E57-D438-4769-A054-6E04DDD31762}" presName="hierChild4" presStyleCnt="0"/>
      <dgm:spPr/>
    </dgm:pt>
    <dgm:pt modelId="{2FFE13A7-A80D-4815-9F3D-83BADD1191B8}" type="pres">
      <dgm:prSet presAssocID="{E4B17CA0-53FD-4B7A-B7A0-45EF9DBB6945}" presName="Name37" presStyleLbl="parChTrans1D3" presStyleIdx="8" presStyleCnt="10"/>
      <dgm:spPr/>
    </dgm:pt>
    <dgm:pt modelId="{6CDF1E4A-23BF-43F0-A1F8-FEC148456B92}" type="pres">
      <dgm:prSet presAssocID="{E41EB026-7FA9-412D-A2A8-EF67480C4C56}" presName="hierRoot2" presStyleCnt="0">
        <dgm:presLayoutVars>
          <dgm:hierBranch val="init"/>
        </dgm:presLayoutVars>
      </dgm:prSet>
      <dgm:spPr/>
    </dgm:pt>
    <dgm:pt modelId="{758D392F-1C43-4356-B261-2BA0E101B0B0}" type="pres">
      <dgm:prSet presAssocID="{E41EB026-7FA9-412D-A2A8-EF67480C4C56}" presName="rootComposite" presStyleCnt="0"/>
      <dgm:spPr/>
    </dgm:pt>
    <dgm:pt modelId="{ED16FDF8-E7F2-4B52-BAE7-ECDAD53F27E0}" type="pres">
      <dgm:prSet presAssocID="{E41EB026-7FA9-412D-A2A8-EF67480C4C56}" presName="rootText" presStyleLbl="node1" presStyleIdx="19" presStyleCnt="27">
        <dgm:presLayoutVars>
          <dgm:chMax/>
          <dgm:chPref val="3"/>
        </dgm:presLayoutVars>
      </dgm:prSet>
      <dgm:spPr/>
    </dgm:pt>
    <dgm:pt modelId="{69D8F850-8C02-4BD6-90E5-2B4C69C62F95}" type="pres">
      <dgm:prSet presAssocID="{E41EB026-7FA9-412D-A2A8-EF67480C4C56}" presName="titleText2" presStyleLbl="fgAcc1" presStyleIdx="19" presStyleCnt="27">
        <dgm:presLayoutVars>
          <dgm:chMax val="0"/>
          <dgm:chPref val="0"/>
        </dgm:presLayoutVars>
      </dgm:prSet>
      <dgm:spPr/>
    </dgm:pt>
    <dgm:pt modelId="{BA02A9C5-47DF-44C0-8EA4-3306E7012972}" type="pres">
      <dgm:prSet presAssocID="{E41EB026-7FA9-412D-A2A8-EF67480C4C56}" presName="rootConnector" presStyleLbl="node3" presStyleIdx="0" presStyleCnt="0"/>
      <dgm:spPr/>
    </dgm:pt>
    <dgm:pt modelId="{99048FD7-41EF-4A5A-AED4-737B378FABA9}" type="pres">
      <dgm:prSet presAssocID="{E41EB026-7FA9-412D-A2A8-EF67480C4C56}" presName="hierChild4" presStyleCnt="0"/>
      <dgm:spPr/>
    </dgm:pt>
    <dgm:pt modelId="{77A424C8-01B1-48FE-8CAD-BCCD007AE3C9}" type="pres">
      <dgm:prSet presAssocID="{B576D946-25D9-472C-B1FB-6671D02AD369}" presName="Name37" presStyleLbl="parChTrans1D4" presStyleIdx="5" presStyleCnt="6"/>
      <dgm:spPr/>
    </dgm:pt>
    <dgm:pt modelId="{F3C8ED10-926B-4704-B11A-A46F1FFF4B2A}" type="pres">
      <dgm:prSet presAssocID="{400E212A-C484-4577-B1CA-8785AB3AE32F}" presName="hierRoot2" presStyleCnt="0">
        <dgm:presLayoutVars>
          <dgm:hierBranch val="init"/>
        </dgm:presLayoutVars>
      </dgm:prSet>
      <dgm:spPr/>
    </dgm:pt>
    <dgm:pt modelId="{D4015128-3F8A-424C-9B01-D90B893DBDBE}" type="pres">
      <dgm:prSet presAssocID="{400E212A-C484-4577-B1CA-8785AB3AE32F}" presName="rootComposite" presStyleCnt="0"/>
      <dgm:spPr/>
    </dgm:pt>
    <dgm:pt modelId="{D9C154CF-6C3E-4DA4-8447-9932D713F916}" type="pres">
      <dgm:prSet presAssocID="{400E212A-C484-4577-B1CA-8785AB3AE32F}" presName="rootText" presStyleLbl="node1" presStyleIdx="20" presStyleCnt="27">
        <dgm:presLayoutVars>
          <dgm:chMax/>
          <dgm:chPref val="3"/>
        </dgm:presLayoutVars>
      </dgm:prSet>
      <dgm:spPr/>
    </dgm:pt>
    <dgm:pt modelId="{1C74CEF4-1CB3-4D0E-84B5-BBBB380BD4D3}" type="pres">
      <dgm:prSet presAssocID="{400E212A-C484-4577-B1CA-8785AB3AE32F}" presName="titleText2" presStyleLbl="fgAcc1" presStyleIdx="20" presStyleCnt="27">
        <dgm:presLayoutVars>
          <dgm:chMax val="0"/>
          <dgm:chPref val="0"/>
        </dgm:presLayoutVars>
      </dgm:prSet>
      <dgm:spPr/>
    </dgm:pt>
    <dgm:pt modelId="{18CCB1E7-ED94-4FEF-BBE6-5BFAD243C081}" type="pres">
      <dgm:prSet presAssocID="{400E212A-C484-4577-B1CA-8785AB3AE32F}" presName="rootConnector" presStyleLbl="node4" presStyleIdx="0" presStyleCnt="0"/>
      <dgm:spPr/>
    </dgm:pt>
    <dgm:pt modelId="{0E4AB53C-3C6B-482D-BC69-86C5192A876A}" type="pres">
      <dgm:prSet presAssocID="{400E212A-C484-4577-B1CA-8785AB3AE32F}" presName="hierChild4" presStyleCnt="0"/>
      <dgm:spPr/>
    </dgm:pt>
    <dgm:pt modelId="{476C5FAC-7D97-4493-B85B-B31AD0F847A2}" type="pres">
      <dgm:prSet presAssocID="{400E212A-C484-4577-B1CA-8785AB3AE32F}" presName="hierChild5" presStyleCnt="0"/>
      <dgm:spPr/>
    </dgm:pt>
    <dgm:pt modelId="{E23E5FCF-EF55-4EBE-9369-4855C25F3B26}" type="pres">
      <dgm:prSet presAssocID="{E41EB026-7FA9-412D-A2A8-EF67480C4C56}" presName="hierChild5" presStyleCnt="0"/>
      <dgm:spPr/>
    </dgm:pt>
    <dgm:pt modelId="{5E665368-60F2-4E07-907E-884E51E4AFC7}" type="pres">
      <dgm:prSet presAssocID="{B5450E57-D438-4769-A054-6E04DDD31762}" presName="hierChild5" presStyleCnt="0"/>
      <dgm:spPr/>
    </dgm:pt>
    <dgm:pt modelId="{CAB9BFCE-EC5B-45C1-ADD0-AAD7E92D12F0}" type="pres">
      <dgm:prSet presAssocID="{DCF4DBD2-577A-44F6-8BC3-64D70E64A204}" presName="Name37" presStyleLbl="parChTrans1D2" presStyleIdx="6" presStyleCnt="12"/>
      <dgm:spPr/>
    </dgm:pt>
    <dgm:pt modelId="{3952259E-C028-488A-B3A3-57D8E2DC32C2}" type="pres">
      <dgm:prSet presAssocID="{E44FECFF-A24C-4732-B46B-F979CBE6ED92}" presName="hierRoot2" presStyleCnt="0">
        <dgm:presLayoutVars>
          <dgm:hierBranch val="init"/>
        </dgm:presLayoutVars>
      </dgm:prSet>
      <dgm:spPr/>
    </dgm:pt>
    <dgm:pt modelId="{72B67A8F-CB65-4A79-9937-F5322717CC3E}" type="pres">
      <dgm:prSet presAssocID="{E44FECFF-A24C-4732-B46B-F979CBE6ED92}" presName="rootComposite" presStyleCnt="0"/>
      <dgm:spPr/>
    </dgm:pt>
    <dgm:pt modelId="{6BB939CE-C14B-4BA2-BA94-E40284A8AAFE}" type="pres">
      <dgm:prSet presAssocID="{E44FECFF-A24C-4732-B46B-F979CBE6ED92}" presName="rootText" presStyleLbl="node1" presStyleIdx="21" presStyleCnt="27">
        <dgm:presLayoutVars>
          <dgm:chMax/>
          <dgm:chPref val="3"/>
        </dgm:presLayoutVars>
      </dgm:prSet>
      <dgm:spPr/>
    </dgm:pt>
    <dgm:pt modelId="{2069C773-F76B-43B1-894E-E7961F62984F}" type="pres">
      <dgm:prSet presAssocID="{E44FECFF-A24C-4732-B46B-F979CBE6ED92}" presName="titleText2" presStyleLbl="fgAcc1" presStyleIdx="21" presStyleCnt="27">
        <dgm:presLayoutVars>
          <dgm:chMax val="0"/>
          <dgm:chPref val="0"/>
        </dgm:presLayoutVars>
      </dgm:prSet>
      <dgm:spPr/>
    </dgm:pt>
    <dgm:pt modelId="{51F96923-853F-4EAC-BA63-EC459AC41825}" type="pres">
      <dgm:prSet presAssocID="{E44FECFF-A24C-4732-B46B-F979CBE6ED92}" presName="rootConnector" presStyleLbl="node2" presStyleIdx="0" presStyleCnt="0"/>
      <dgm:spPr/>
    </dgm:pt>
    <dgm:pt modelId="{9F62A52C-E260-4948-9A5E-533129801526}" type="pres">
      <dgm:prSet presAssocID="{E44FECFF-A24C-4732-B46B-F979CBE6ED92}" presName="hierChild4" presStyleCnt="0"/>
      <dgm:spPr/>
    </dgm:pt>
    <dgm:pt modelId="{ECE442CA-15CC-4B5A-80F5-296E38D311AF}" type="pres">
      <dgm:prSet presAssocID="{E44FECFF-A24C-4732-B46B-F979CBE6ED92}" presName="hierChild5" presStyleCnt="0"/>
      <dgm:spPr/>
    </dgm:pt>
    <dgm:pt modelId="{5EF101A4-9971-4503-BBDF-5C14240D99C3}" type="pres">
      <dgm:prSet presAssocID="{7D369EFB-4D01-435F-BA81-2D7BDA1AE454}" presName="Name37" presStyleLbl="parChTrans1D2" presStyleIdx="7" presStyleCnt="12"/>
      <dgm:spPr/>
    </dgm:pt>
    <dgm:pt modelId="{B7D69C30-D98B-4180-BF3E-40C196717283}" type="pres">
      <dgm:prSet presAssocID="{6980AFA2-A37F-4839-911D-2A1DF781FAB8}" presName="hierRoot2" presStyleCnt="0">
        <dgm:presLayoutVars>
          <dgm:hierBranch val="init"/>
        </dgm:presLayoutVars>
      </dgm:prSet>
      <dgm:spPr/>
    </dgm:pt>
    <dgm:pt modelId="{709B08DE-B1E0-4BD0-9F65-ED1942AE516A}" type="pres">
      <dgm:prSet presAssocID="{6980AFA2-A37F-4839-911D-2A1DF781FAB8}" presName="rootComposite" presStyleCnt="0"/>
      <dgm:spPr/>
    </dgm:pt>
    <dgm:pt modelId="{0D54BCD5-BAC5-4A13-934A-2AC70CE80042}" type="pres">
      <dgm:prSet presAssocID="{6980AFA2-A37F-4839-911D-2A1DF781FAB8}" presName="rootText" presStyleLbl="node1" presStyleIdx="22" presStyleCnt="27">
        <dgm:presLayoutVars>
          <dgm:chMax/>
          <dgm:chPref val="3"/>
        </dgm:presLayoutVars>
      </dgm:prSet>
      <dgm:spPr/>
    </dgm:pt>
    <dgm:pt modelId="{EC754C3D-1FC9-40A5-BBBE-BB36E2090A1B}" type="pres">
      <dgm:prSet presAssocID="{6980AFA2-A37F-4839-911D-2A1DF781FAB8}" presName="titleText2" presStyleLbl="fgAcc1" presStyleIdx="22" presStyleCnt="27">
        <dgm:presLayoutVars>
          <dgm:chMax val="0"/>
          <dgm:chPref val="0"/>
        </dgm:presLayoutVars>
      </dgm:prSet>
      <dgm:spPr/>
    </dgm:pt>
    <dgm:pt modelId="{0753AE9A-A42F-4A5C-A40A-346904365F46}" type="pres">
      <dgm:prSet presAssocID="{6980AFA2-A37F-4839-911D-2A1DF781FAB8}" presName="rootConnector" presStyleLbl="node2" presStyleIdx="0" presStyleCnt="0"/>
      <dgm:spPr/>
    </dgm:pt>
    <dgm:pt modelId="{2B0FD991-8CA9-47EC-A8DF-C99A6E6E4478}" type="pres">
      <dgm:prSet presAssocID="{6980AFA2-A37F-4839-911D-2A1DF781FAB8}" presName="hierChild4" presStyleCnt="0"/>
      <dgm:spPr/>
    </dgm:pt>
    <dgm:pt modelId="{082A8DDB-2473-465E-AAC9-6678104D664F}" type="pres">
      <dgm:prSet presAssocID="{6980AFA2-A37F-4839-911D-2A1DF781FAB8}" presName="hierChild5" presStyleCnt="0"/>
      <dgm:spPr/>
    </dgm:pt>
    <dgm:pt modelId="{8C8368BB-632F-4453-86CB-864BE543370C}" type="pres">
      <dgm:prSet presAssocID="{C3421B99-415A-44E5-B861-630058677228}" presName="hierChild3" presStyleCnt="0"/>
      <dgm:spPr/>
    </dgm:pt>
    <dgm:pt modelId="{47F14DB2-9C0E-4984-85E3-6BCD089511D5}" type="pres">
      <dgm:prSet presAssocID="{51789FBB-FEFF-48AD-AED9-AB6E7D38E1CA}" presName="Name96" presStyleLbl="parChTrans1D2" presStyleIdx="8" presStyleCnt="12"/>
      <dgm:spPr/>
    </dgm:pt>
    <dgm:pt modelId="{2E79CA6D-F0EB-4FEA-9040-368279CA5C66}" type="pres">
      <dgm:prSet presAssocID="{994E43D8-79C0-4B56-BE65-9191F737A76B}" presName="hierRoot3" presStyleCnt="0">
        <dgm:presLayoutVars>
          <dgm:hierBranch val="init"/>
        </dgm:presLayoutVars>
      </dgm:prSet>
      <dgm:spPr/>
    </dgm:pt>
    <dgm:pt modelId="{64FDEF14-E5B5-49DF-81C4-EC123711D0B8}" type="pres">
      <dgm:prSet presAssocID="{994E43D8-79C0-4B56-BE65-9191F737A76B}" presName="rootComposite3" presStyleCnt="0"/>
      <dgm:spPr/>
    </dgm:pt>
    <dgm:pt modelId="{1BE7D07F-D648-473C-BCA5-80409E541A9A}" type="pres">
      <dgm:prSet presAssocID="{994E43D8-79C0-4B56-BE65-9191F737A76B}" presName="rootText3" presStyleLbl="asst1" presStyleIdx="0" presStyleCnt="1" custLinFactNeighborX="68918" custLinFactNeighborY="7830">
        <dgm:presLayoutVars>
          <dgm:chPref val="3"/>
        </dgm:presLayoutVars>
      </dgm:prSet>
      <dgm:spPr/>
    </dgm:pt>
    <dgm:pt modelId="{532D8944-A626-43F6-851C-CF1436ECE203}" type="pres">
      <dgm:prSet presAssocID="{994E43D8-79C0-4B56-BE65-9191F737A76B}" presName="titleText3" presStyleLbl="fgAcc2" presStyleIdx="0" presStyleCnt="1" custScaleY="156147" custLinFactNeighborX="75073" custLinFactNeighborY="17127">
        <dgm:presLayoutVars>
          <dgm:chMax val="0"/>
          <dgm:chPref val="0"/>
        </dgm:presLayoutVars>
      </dgm:prSet>
      <dgm:spPr/>
    </dgm:pt>
    <dgm:pt modelId="{D9DF4ACF-FFB1-471A-8FB7-4AF349BEE470}" type="pres">
      <dgm:prSet presAssocID="{994E43D8-79C0-4B56-BE65-9191F737A76B}" presName="rootConnector3" presStyleLbl="asst0" presStyleIdx="0" presStyleCnt="0"/>
      <dgm:spPr/>
    </dgm:pt>
    <dgm:pt modelId="{A72395BC-1CFB-4AC8-8CD8-6AD120AD98E3}" type="pres">
      <dgm:prSet presAssocID="{994E43D8-79C0-4B56-BE65-9191F737A76B}" presName="hierChild6" presStyleCnt="0"/>
      <dgm:spPr/>
    </dgm:pt>
    <dgm:pt modelId="{8F8ABFE8-5917-4DED-AE81-54784FE8BD56}" type="pres">
      <dgm:prSet presAssocID="{994E43D8-79C0-4B56-BE65-9191F737A76B}" presName="hierChild7" presStyleCnt="0"/>
      <dgm:spPr/>
    </dgm:pt>
    <dgm:pt modelId="{03481DF0-327E-4079-B2A4-E0C31F15C641}" type="pres">
      <dgm:prSet presAssocID="{4573C2CE-A4C0-40B7-ABD4-883A14CA0F6E}" presName="hierRoot1" presStyleCnt="0">
        <dgm:presLayoutVars>
          <dgm:hierBranch val="init"/>
        </dgm:presLayoutVars>
      </dgm:prSet>
      <dgm:spPr/>
    </dgm:pt>
    <dgm:pt modelId="{512742D0-B8FB-4A60-81D7-3EB1A75C9B13}" type="pres">
      <dgm:prSet presAssocID="{4573C2CE-A4C0-40B7-ABD4-883A14CA0F6E}" presName="rootComposite1" presStyleCnt="0"/>
      <dgm:spPr/>
    </dgm:pt>
    <dgm:pt modelId="{519B6E7C-D840-4554-91B3-38BB3F29F628}" type="pres">
      <dgm:prSet presAssocID="{4573C2CE-A4C0-40B7-ABD4-883A14CA0F6E}" presName="rootText1" presStyleLbl="node0" presStyleIdx="2" presStyleCnt="5" custLinFactX="79804" custLinFactNeighborX="100000" custLinFactNeighborY="-5220">
        <dgm:presLayoutVars>
          <dgm:chMax/>
          <dgm:chPref val="3"/>
        </dgm:presLayoutVars>
      </dgm:prSet>
      <dgm:spPr/>
    </dgm:pt>
    <dgm:pt modelId="{20AED3E0-4EDB-4535-8DA0-668C18AC3349}" type="pres">
      <dgm:prSet presAssocID="{4573C2CE-A4C0-40B7-ABD4-883A14CA0F6E}" presName="titleText1" presStyleLbl="fgAcc0" presStyleIdx="2" presStyleCnt="5" custLinFactX="99695" custLinFactNeighborX="100000" custLinFactNeighborY="-31319">
        <dgm:presLayoutVars>
          <dgm:chMax val="0"/>
          <dgm:chPref val="0"/>
        </dgm:presLayoutVars>
      </dgm:prSet>
      <dgm:spPr/>
    </dgm:pt>
    <dgm:pt modelId="{2F1A9B78-7EF7-454C-97EA-3047AFCD83C1}" type="pres">
      <dgm:prSet presAssocID="{4573C2CE-A4C0-40B7-ABD4-883A14CA0F6E}" presName="rootConnector1" presStyleLbl="node1" presStyleIdx="22" presStyleCnt="27"/>
      <dgm:spPr/>
    </dgm:pt>
    <dgm:pt modelId="{B6EFBD15-EE38-4FED-8E06-C3B78A584373}" type="pres">
      <dgm:prSet presAssocID="{4573C2CE-A4C0-40B7-ABD4-883A14CA0F6E}" presName="hierChild2" presStyleCnt="0"/>
      <dgm:spPr/>
    </dgm:pt>
    <dgm:pt modelId="{0D61C459-ADA0-42B0-B62B-28B713E8C997}" type="pres">
      <dgm:prSet presAssocID="{BB710C60-736B-4DB3-AAE8-31A0B66AE4A5}" presName="Name37" presStyleLbl="parChTrans1D2" presStyleIdx="9" presStyleCnt="12"/>
      <dgm:spPr/>
    </dgm:pt>
    <dgm:pt modelId="{E98E4714-3220-4B68-B4C9-FB93B0E68E95}" type="pres">
      <dgm:prSet presAssocID="{0D3895A9-C873-459D-9573-D85D549E93A9}" presName="hierRoot2" presStyleCnt="0">
        <dgm:presLayoutVars>
          <dgm:hierBranch val="init"/>
        </dgm:presLayoutVars>
      </dgm:prSet>
      <dgm:spPr/>
    </dgm:pt>
    <dgm:pt modelId="{40C19A97-C760-4329-A614-21D9B530A8C3}" type="pres">
      <dgm:prSet presAssocID="{0D3895A9-C873-459D-9573-D85D549E93A9}" presName="rootComposite" presStyleCnt="0"/>
      <dgm:spPr/>
    </dgm:pt>
    <dgm:pt modelId="{9229840E-D6E4-42B0-9779-11F9530556B1}" type="pres">
      <dgm:prSet presAssocID="{0D3895A9-C873-459D-9573-D85D549E93A9}" presName="rootText" presStyleLbl="node1" presStyleIdx="23" presStyleCnt="27" custLinFactX="66212" custLinFactNeighborX="100000">
        <dgm:presLayoutVars>
          <dgm:chMax/>
          <dgm:chPref val="3"/>
        </dgm:presLayoutVars>
      </dgm:prSet>
      <dgm:spPr/>
    </dgm:pt>
    <dgm:pt modelId="{AF062AFE-C747-43CE-9743-0E70602CB642}" type="pres">
      <dgm:prSet presAssocID="{0D3895A9-C873-459D-9573-D85D549E93A9}" presName="titleText2" presStyleLbl="fgAcc1" presStyleIdx="23" presStyleCnt="27" custLinFactX="78674" custLinFactNeighborX="100000">
        <dgm:presLayoutVars>
          <dgm:chMax val="0"/>
          <dgm:chPref val="0"/>
        </dgm:presLayoutVars>
      </dgm:prSet>
      <dgm:spPr/>
    </dgm:pt>
    <dgm:pt modelId="{E9508273-83FA-48A2-B8AB-DC0C003B5167}" type="pres">
      <dgm:prSet presAssocID="{0D3895A9-C873-459D-9573-D85D549E93A9}" presName="rootConnector" presStyleLbl="node2" presStyleIdx="0" presStyleCnt="0"/>
      <dgm:spPr/>
    </dgm:pt>
    <dgm:pt modelId="{D3BCBA28-24C0-4794-9F6C-708ED3310D01}" type="pres">
      <dgm:prSet presAssocID="{0D3895A9-C873-459D-9573-D85D549E93A9}" presName="hierChild4" presStyleCnt="0"/>
      <dgm:spPr/>
    </dgm:pt>
    <dgm:pt modelId="{6E7A0B43-CE98-4225-825D-A1016F43B61F}" type="pres">
      <dgm:prSet presAssocID="{0D3895A9-C873-459D-9573-D85D549E93A9}" presName="hierChild5" presStyleCnt="0"/>
      <dgm:spPr/>
    </dgm:pt>
    <dgm:pt modelId="{16609491-95AC-4F2A-8EC3-C0B661885DEB}" type="pres">
      <dgm:prSet presAssocID="{7B1E170A-BFE9-4DD2-855A-E86B15D947C0}" presName="Name37" presStyleLbl="parChTrans1D2" presStyleIdx="10" presStyleCnt="12"/>
      <dgm:spPr/>
    </dgm:pt>
    <dgm:pt modelId="{90154FD1-C22B-45C7-9F08-4C8CF9197390}" type="pres">
      <dgm:prSet presAssocID="{EBDEF8A9-1222-4E05-B4FA-F431F0B59AEC}" presName="hierRoot2" presStyleCnt="0">
        <dgm:presLayoutVars>
          <dgm:hierBranch val="init"/>
        </dgm:presLayoutVars>
      </dgm:prSet>
      <dgm:spPr/>
    </dgm:pt>
    <dgm:pt modelId="{F62F0930-3BE6-4281-9AAE-557910AE5D87}" type="pres">
      <dgm:prSet presAssocID="{EBDEF8A9-1222-4E05-B4FA-F431F0B59AEC}" presName="rootComposite" presStyleCnt="0"/>
      <dgm:spPr/>
    </dgm:pt>
    <dgm:pt modelId="{8AFE2538-A5B1-4975-997A-6325EFFC3B88}" type="pres">
      <dgm:prSet presAssocID="{EBDEF8A9-1222-4E05-B4FA-F431F0B59AEC}" presName="rootText" presStyleLbl="node1" presStyleIdx="24" presStyleCnt="27" custLinFactX="99995" custLinFactNeighborX="100000">
        <dgm:presLayoutVars>
          <dgm:chMax/>
          <dgm:chPref val="3"/>
        </dgm:presLayoutVars>
      </dgm:prSet>
      <dgm:spPr/>
    </dgm:pt>
    <dgm:pt modelId="{1F79AB0D-608B-4B61-BF56-41358122ED3E}" type="pres">
      <dgm:prSet presAssocID="{EBDEF8A9-1222-4E05-B4FA-F431F0B59AEC}" presName="titleText2" presStyleLbl="fgAcc1" presStyleIdx="24" presStyleCnt="27" custLinFactX="100000" custLinFactNeighborX="132727" custLinFactNeighborY="15660">
        <dgm:presLayoutVars>
          <dgm:chMax val="0"/>
          <dgm:chPref val="0"/>
        </dgm:presLayoutVars>
      </dgm:prSet>
      <dgm:spPr/>
    </dgm:pt>
    <dgm:pt modelId="{42588856-2076-4C3B-AF63-0FB79F491B67}" type="pres">
      <dgm:prSet presAssocID="{EBDEF8A9-1222-4E05-B4FA-F431F0B59AEC}" presName="rootConnector" presStyleLbl="node2" presStyleIdx="0" presStyleCnt="0"/>
      <dgm:spPr/>
    </dgm:pt>
    <dgm:pt modelId="{8086647A-2C1C-46D5-B44C-5A00E566392F}" type="pres">
      <dgm:prSet presAssocID="{EBDEF8A9-1222-4E05-B4FA-F431F0B59AEC}" presName="hierChild4" presStyleCnt="0"/>
      <dgm:spPr/>
    </dgm:pt>
    <dgm:pt modelId="{C7006E74-0870-4DD4-BFDC-DEA3B88CD24D}" type="pres">
      <dgm:prSet presAssocID="{EBDEF8A9-1222-4E05-B4FA-F431F0B59AEC}" presName="hierChild5" presStyleCnt="0"/>
      <dgm:spPr/>
    </dgm:pt>
    <dgm:pt modelId="{5F2D3200-57F4-4735-A678-05C369BB6BEC}" type="pres">
      <dgm:prSet presAssocID="{4573C2CE-A4C0-40B7-ABD4-883A14CA0F6E}" presName="hierChild3" presStyleCnt="0"/>
      <dgm:spPr/>
    </dgm:pt>
    <dgm:pt modelId="{C6627FF3-3942-4F69-AC6E-72E382749D20}" type="pres">
      <dgm:prSet presAssocID="{01F56884-DB6E-4971-8303-0DB8D94B26D9}" presName="hierRoot1" presStyleCnt="0">
        <dgm:presLayoutVars>
          <dgm:hierBranch val="init"/>
        </dgm:presLayoutVars>
      </dgm:prSet>
      <dgm:spPr/>
    </dgm:pt>
    <dgm:pt modelId="{69C4F68B-00F8-47D2-90F1-648270DFB90C}" type="pres">
      <dgm:prSet presAssocID="{01F56884-DB6E-4971-8303-0DB8D94B26D9}" presName="rootComposite1" presStyleCnt="0"/>
      <dgm:spPr/>
    </dgm:pt>
    <dgm:pt modelId="{9977465D-78E7-4495-A454-01C1005A7E94}" type="pres">
      <dgm:prSet presAssocID="{01F56884-DB6E-4971-8303-0DB8D94B26D9}" presName="rootText1" presStyleLbl="node0" presStyleIdx="3" presStyleCnt="5" custLinFactX="113506" custLinFactNeighborX="200000" custLinFactNeighborY="-10440">
        <dgm:presLayoutVars>
          <dgm:chMax/>
          <dgm:chPref val="3"/>
        </dgm:presLayoutVars>
      </dgm:prSet>
      <dgm:spPr/>
    </dgm:pt>
    <dgm:pt modelId="{9823974A-BACE-448F-B187-09A948526A3E}" type="pres">
      <dgm:prSet presAssocID="{01F56884-DB6E-4971-8303-0DB8D94B26D9}" presName="titleText1" presStyleLbl="fgAcc0" presStyleIdx="3" presStyleCnt="5" custScaleX="119898" custScaleY="132726" custLinFactX="149842" custLinFactNeighborX="200000" custLinFactNeighborY="-7830">
        <dgm:presLayoutVars>
          <dgm:chMax val="0"/>
          <dgm:chPref val="0"/>
        </dgm:presLayoutVars>
      </dgm:prSet>
      <dgm:spPr/>
    </dgm:pt>
    <dgm:pt modelId="{E0F40B25-3F2D-4506-A029-2A0BEFE23A28}" type="pres">
      <dgm:prSet presAssocID="{01F56884-DB6E-4971-8303-0DB8D94B26D9}" presName="rootConnector1" presStyleLbl="node1" presStyleIdx="24" presStyleCnt="27"/>
      <dgm:spPr/>
    </dgm:pt>
    <dgm:pt modelId="{C3C0EAD6-BE55-4377-A2A5-42F17F3D59D1}" type="pres">
      <dgm:prSet presAssocID="{01F56884-DB6E-4971-8303-0DB8D94B26D9}" presName="hierChild2" presStyleCnt="0"/>
      <dgm:spPr/>
    </dgm:pt>
    <dgm:pt modelId="{DB2F4A95-D6DE-45AF-BF82-276CFF243A62}" type="pres">
      <dgm:prSet presAssocID="{01F56884-DB6E-4971-8303-0DB8D94B26D9}" presName="hierChild3" presStyleCnt="0"/>
      <dgm:spPr/>
    </dgm:pt>
    <dgm:pt modelId="{3C23DAAD-BC29-499B-BA7C-337F60985923}" type="pres">
      <dgm:prSet presAssocID="{299FA16C-D3F9-4D26-B6AF-389BE9FD0A5C}" presName="hierRoot1" presStyleCnt="0">
        <dgm:presLayoutVars>
          <dgm:hierBranch val="init"/>
        </dgm:presLayoutVars>
      </dgm:prSet>
      <dgm:spPr/>
    </dgm:pt>
    <dgm:pt modelId="{C3A69D7C-C0D3-435E-ABCD-DF937DE250B3}" type="pres">
      <dgm:prSet presAssocID="{299FA16C-D3F9-4D26-B6AF-389BE9FD0A5C}" presName="rootComposite1" presStyleCnt="0"/>
      <dgm:spPr/>
    </dgm:pt>
    <dgm:pt modelId="{C6FC413F-18F3-490B-BBA0-D3B6A0023F95}" type="pres">
      <dgm:prSet presAssocID="{299FA16C-D3F9-4D26-B6AF-389BE9FD0A5C}" presName="rootText1" presStyleLbl="node0" presStyleIdx="4" presStyleCnt="5">
        <dgm:presLayoutVars>
          <dgm:chMax/>
          <dgm:chPref val="3"/>
        </dgm:presLayoutVars>
      </dgm:prSet>
      <dgm:spPr/>
    </dgm:pt>
    <dgm:pt modelId="{B4FE0CC0-52CE-44C4-9D1B-4F3D44816174}" type="pres">
      <dgm:prSet presAssocID="{299FA16C-D3F9-4D26-B6AF-389BE9FD0A5C}" presName="titleText1" presStyleLbl="fgAcc0" presStyleIdx="4" presStyleCnt="5">
        <dgm:presLayoutVars>
          <dgm:chMax val="0"/>
          <dgm:chPref val="0"/>
        </dgm:presLayoutVars>
      </dgm:prSet>
      <dgm:spPr/>
    </dgm:pt>
    <dgm:pt modelId="{88523997-9845-4E00-A942-E20BF0F3C29C}" type="pres">
      <dgm:prSet presAssocID="{299FA16C-D3F9-4D26-B6AF-389BE9FD0A5C}" presName="rootConnector1" presStyleLbl="node1" presStyleIdx="24" presStyleCnt="27"/>
      <dgm:spPr/>
    </dgm:pt>
    <dgm:pt modelId="{E7B27E83-B1AD-472E-905F-6C22D6555A93}" type="pres">
      <dgm:prSet presAssocID="{299FA16C-D3F9-4D26-B6AF-389BE9FD0A5C}" presName="hierChild2" presStyleCnt="0"/>
      <dgm:spPr/>
    </dgm:pt>
    <dgm:pt modelId="{0E1E1D97-89AD-4888-A337-F4D482A050B6}" type="pres">
      <dgm:prSet presAssocID="{E6B5C5A7-1733-467C-94AB-A17396474CA3}" presName="Name37" presStyleLbl="parChTrans1D2" presStyleIdx="11" presStyleCnt="12"/>
      <dgm:spPr/>
    </dgm:pt>
    <dgm:pt modelId="{F79A4669-D5B0-48B2-96EC-DABFD60CE9D8}" type="pres">
      <dgm:prSet presAssocID="{0C817F01-B74C-4EFF-B961-A74D928A64FA}" presName="hierRoot2" presStyleCnt="0">
        <dgm:presLayoutVars>
          <dgm:hierBranch val="init"/>
        </dgm:presLayoutVars>
      </dgm:prSet>
      <dgm:spPr/>
    </dgm:pt>
    <dgm:pt modelId="{61CC4B84-125F-4791-8F60-D2DF93E4F7CE}" type="pres">
      <dgm:prSet presAssocID="{0C817F01-B74C-4EFF-B961-A74D928A64FA}" presName="rootComposite" presStyleCnt="0"/>
      <dgm:spPr/>
    </dgm:pt>
    <dgm:pt modelId="{5E3E0FF0-C3BF-48E6-A479-C2180043FA1A}" type="pres">
      <dgm:prSet presAssocID="{0C817F01-B74C-4EFF-B961-A74D928A64FA}" presName="rootText" presStyleLbl="node1" presStyleIdx="25" presStyleCnt="27">
        <dgm:presLayoutVars>
          <dgm:chMax/>
          <dgm:chPref val="3"/>
        </dgm:presLayoutVars>
      </dgm:prSet>
      <dgm:spPr/>
    </dgm:pt>
    <dgm:pt modelId="{00C4A422-40E0-418E-8207-5E553E369030}" type="pres">
      <dgm:prSet presAssocID="{0C817F01-B74C-4EFF-B961-A74D928A64FA}" presName="titleText2" presStyleLbl="fgAcc1" presStyleIdx="25" presStyleCnt="27">
        <dgm:presLayoutVars>
          <dgm:chMax val="0"/>
          <dgm:chPref val="0"/>
        </dgm:presLayoutVars>
      </dgm:prSet>
      <dgm:spPr/>
    </dgm:pt>
    <dgm:pt modelId="{8ECAA6E8-0AF8-4D57-A3BD-EB1D19B418C8}" type="pres">
      <dgm:prSet presAssocID="{0C817F01-B74C-4EFF-B961-A74D928A64FA}" presName="rootConnector" presStyleLbl="node2" presStyleIdx="0" presStyleCnt="0"/>
      <dgm:spPr/>
    </dgm:pt>
    <dgm:pt modelId="{F2A8C462-284C-4952-A469-7B568953371C}" type="pres">
      <dgm:prSet presAssocID="{0C817F01-B74C-4EFF-B961-A74D928A64FA}" presName="hierChild4" presStyleCnt="0"/>
      <dgm:spPr/>
    </dgm:pt>
    <dgm:pt modelId="{493E629C-F647-4015-81BF-DBF5EDD4A8A0}" type="pres">
      <dgm:prSet presAssocID="{1E49933B-7532-4471-8941-8E7534C5694D}" presName="Name37" presStyleLbl="parChTrans1D3" presStyleIdx="9" presStyleCnt="10"/>
      <dgm:spPr/>
    </dgm:pt>
    <dgm:pt modelId="{D752EA28-9580-48D0-A16D-9F231441B95D}" type="pres">
      <dgm:prSet presAssocID="{7056E2DC-CC5D-4F7D-B74B-9D53C868AA21}" presName="hierRoot2" presStyleCnt="0">
        <dgm:presLayoutVars>
          <dgm:hierBranch val="init"/>
        </dgm:presLayoutVars>
      </dgm:prSet>
      <dgm:spPr/>
    </dgm:pt>
    <dgm:pt modelId="{3F695EFD-F65E-42AD-9094-0AF1D357E2D2}" type="pres">
      <dgm:prSet presAssocID="{7056E2DC-CC5D-4F7D-B74B-9D53C868AA21}" presName="rootComposite" presStyleCnt="0"/>
      <dgm:spPr/>
    </dgm:pt>
    <dgm:pt modelId="{7DF32B28-8F08-4562-BF36-AE424BB7321E}" type="pres">
      <dgm:prSet presAssocID="{7056E2DC-CC5D-4F7D-B74B-9D53C868AA21}" presName="rootText" presStyleLbl="node1" presStyleIdx="26" presStyleCnt="27">
        <dgm:presLayoutVars>
          <dgm:chMax/>
          <dgm:chPref val="3"/>
        </dgm:presLayoutVars>
      </dgm:prSet>
      <dgm:spPr/>
    </dgm:pt>
    <dgm:pt modelId="{4A55ABFF-94C6-4873-B5EB-23CFF293FAA0}" type="pres">
      <dgm:prSet presAssocID="{7056E2DC-CC5D-4F7D-B74B-9D53C868AA21}" presName="titleText2" presStyleLbl="fgAcc1" presStyleIdx="26" presStyleCnt="27">
        <dgm:presLayoutVars>
          <dgm:chMax val="0"/>
          <dgm:chPref val="0"/>
        </dgm:presLayoutVars>
      </dgm:prSet>
      <dgm:spPr/>
    </dgm:pt>
    <dgm:pt modelId="{AD8E863E-6882-4CA5-875E-5597622C0FE5}" type="pres">
      <dgm:prSet presAssocID="{7056E2DC-CC5D-4F7D-B74B-9D53C868AA21}" presName="rootConnector" presStyleLbl="node3" presStyleIdx="0" presStyleCnt="0"/>
      <dgm:spPr/>
    </dgm:pt>
    <dgm:pt modelId="{D58AB4FE-EFC0-4CDD-9A93-B8584747B89E}" type="pres">
      <dgm:prSet presAssocID="{7056E2DC-CC5D-4F7D-B74B-9D53C868AA21}" presName="hierChild4" presStyleCnt="0"/>
      <dgm:spPr/>
    </dgm:pt>
    <dgm:pt modelId="{FAD18D60-33EE-4088-A503-0FCD548A1CF6}" type="pres">
      <dgm:prSet presAssocID="{7056E2DC-CC5D-4F7D-B74B-9D53C868AA21}" presName="hierChild5" presStyleCnt="0"/>
      <dgm:spPr/>
    </dgm:pt>
    <dgm:pt modelId="{E2CB7154-E212-485D-A207-86C1BB7E158D}" type="pres">
      <dgm:prSet presAssocID="{0C817F01-B74C-4EFF-B961-A74D928A64FA}" presName="hierChild5" presStyleCnt="0"/>
      <dgm:spPr/>
    </dgm:pt>
    <dgm:pt modelId="{EFC98A13-D521-4BBF-8994-44AA6AF944B7}" type="pres">
      <dgm:prSet presAssocID="{299FA16C-D3F9-4D26-B6AF-389BE9FD0A5C}" presName="hierChild3" presStyleCnt="0"/>
      <dgm:spPr/>
    </dgm:pt>
  </dgm:ptLst>
  <dgm:cxnLst>
    <dgm:cxn modelId="{BFBCD300-8986-49E7-AADF-D3BF53E91A72}" type="presOf" srcId="{994E43D8-79C0-4B56-BE65-9191F737A76B}" destId="{1BE7D07F-D648-473C-BCA5-80409E541A9A}" srcOrd="0" destOrd="0" presId="urn:microsoft.com/office/officeart/2008/layout/NameandTitleOrganizationalChart"/>
    <dgm:cxn modelId="{C0EDFB00-6D56-473F-ACEC-0F22B5015788}" type="presOf" srcId="{006C5790-5ADF-4B98-872E-6259770EEA23}" destId="{1F79AB0D-608B-4B61-BF56-41358122ED3E}" srcOrd="0" destOrd="0" presId="urn:microsoft.com/office/officeart/2008/layout/NameandTitleOrganizationalChart"/>
    <dgm:cxn modelId="{9CD1D102-6840-4E41-9262-056ACA7129E6}" type="presOf" srcId="{7F2D60C6-6E79-4102-A4A8-1DCA66C0B21E}" destId="{E6DE38A4-5D69-4931-A5D0-AD0BDEE5D215}" srcOrd="0" destOrd="0" presId="urn:microsoft.com/office/officeart/2008/layout/NameandTitleOrganizationalChart"/>
    <dgm:cxn modelId="{67CF2903-EA55-4A72-8576-FAF814380848}" type="presOf" srcId="{ACABE8DB-2A9C-4D89-888E-0CA70083D0D1}" destId="{68100B13-AF2E-4B84-BD1A-7E52B1CE2138}" srcOrd="0" destOrd="0" presId="urn:microsoft.com/office/officeart/2008/layout/NameandTitleOrganizationalChart"/>
    <dgm:cxn modelId="{EA459B03-686F-4B80-9FA7-A7358608C99F}" type="presOf" srcId="{75FA594B-F307-4DD3-BAD2-420970375C18}" destId="{A2D8C129-1AF8-4751-BEB9-FBA7603A7802}" srcOrd="1" destOrd="0" presId="urn:microsoft.com/office/officeart/2008/layout/NameandTitleOrganizationalChart"/>
    <dgm:cxn modelId="{5F201604-F446-4581-8476-F8A4AB795397}" srcId="{0940A44D-846F-4CB3-9BF6-51DFBF1FFAA7}" destId="{D773037E-DFD6-405B-83D6-64B64E1AC3B8}" srcOrd="1" destOrd="0" parTransId="{44D169DC-D364-4676-8CC1-880C24A9C162}" sibTransId="{7A31D9F8-6409-447C-8590-D5FAACEE4E28}"/>
    <dgm:cxn modelId="{3F597C04-E97F-48EE-AA4C-BF53CC81B53A}" type="presOf" srcId="{9275ACF2-5980-48D1-BC67-3BC9143AF218}" destId="{655D9350-F04B-495D-8BED-74BE3556578E}" srcOrd="0" destOrd="0" presId="urn:microsoft.com/office/officeart/2008/layout/NameandTitleOrganizationalChart"/>
    <dgm:cxn modelId="{6C313205-4BB1-450E-9954-D779A30F8A5F}" type="presOf" srcId="{CFD2B529-96A0-4351-9284-0A7317898BAC}" destId="{8B7427C4-ADF1-42AD-B6A1-33AEE26C95C1}" srcOrd="0" destOrd="0" presId="urn:microsoft.com/office/officeart/2008/layout/NameandTitleOrganizationalChart"/>
    <dgm:cxn modelId="{F0D18207-FB53-4D98-9FBC-2A91E2E9D308}" srcId="{4573C2CE-A4C0-40B7-ABD4-883A14CA0F6E}" destId="{EBDEF8A9-1222-4E05-B4FA-F431F0B59AEC}" srcOrd="1" destOrd="0" parTransId="{7B1E170A-BFE9-4DD2-855A-E86B15D947C0}" sibTransId="{006C5790-5ADF-4B98-872E-6259770EEA23}"/>
    <dgm:cxn modelId="{7A7B1D08-8ECC-41DB-B4BF-BD014715F0F7}" type="presOf" srcId="{86ABC990-EE5C-46AC-8F10-6995EB13BE18}" destId="{6E8F1746-EF69-4EBA-AABA-C0A7750028E3}" srcOrd="0" destOrd="0" presId="urn:microsoft.com/office/officeart/2008/layout/NameandTitleOrganizationalChart"/>
    <dgm:cxn modelId="{11200E0E-2287-4B04-A1A0-72DF157FFF17}" type="presOf" srcId="{08D3FD72-0DFE-4F89-8B42-E8DEB841164D}" destId="{62FAF8C1-1AEF-47D1-8D95-FB1E8401833C}" srcOrd="1" destOrd="0" presId="urn:microsoft.com/office/officeart/2008/layout/NameandTitleOrganizationalChart"/>
    <dgm:cxn modelId="{E9023E0E-7F0A-463D-82B8-80F5F64C2866}" type="presOf" srcId="{DFA71C7F-1030-4C43-8B0B-258201ABF463}" destId="{B4FE0CC0-52CE-44C4-9D1B-4F3D44816174}" srcOrd="0" destOrd="0" presId="urn:microsoft.com/office/officeart/2008/layout/NameandTitleOrganizationalChart"/>
    <dgm:cxn modelId="{8C8EE40E-1F78-4670-954A-D6175CFE0891}" type="presOf" srcId="{1088E3A8-D838-4CE8-9816-461082961E36}" destId="{232072CE-92C4-47FC-AFE6-DA268D671571}" srcOrd="0" destOrd="0" presId="urn:microsoft.com/office/officeart/2008/layout/NameandTitleOrganizationalChart"/>
    <dgm:cxn modelId="{1190D710-70DD-4681-A38D-DB4DAE484A65}" type="presOf" srcId="{8E065C52-BAF3-4560-84D3-A94EDB7AE43F}" destId="{D71AFE3F-852F-4BF4-BBE1-436C14393160}" srcOrd="0" destOrd="0" presId="urn:microsoft.com/office/officeart/2008/layout/NameandTitleOrganizationalChart"/>
    <dgm:cxn modelId="{1B04C712-4AAF-4FD9-8DA5-90486EDEB6EB}" type="presOf" srcId="{32FA2E26-54FE-406F-B425-6567C56A80A7}" destId="{A2AD2743-097C-415C-B622-272134876D26}" srcOrd="0" destOrd="0" presId="urn:microsoft.com/office/officeart/2008/layout/NameandTitleOrganizationalChart"/>
    <dgm:cxn modelId="{78310014-CF7C-41EE-847E-29AB18D60A63}" type="presOf" srcId="{299FA16C-D3F9-4D26-B6AF-389BE9FD0A5C}" destId="{C6FC413F-18F3-490B-BBA0-D3B6A0023F95}" srcOrd="0" destOrd="0" presId="urn:microsoft.com/office/officeart/2008/layout/NameandTitleOrganizationalChart"/>
    <dgm:cxn modelId="{170D0A14-F9AF-4112-90F3-393949A15992}" type="presOf" srcId="{9E7A31AB-88F6-4F0B-8EF1-F6AF0FFB1E50}" destId="{88884A9D-3592-4FD0-8843-CC05FCD6B551}" srcOrd="0" destOrd="0" presId="urn:microsoft.com/office/officeart/2008/layout/NameandTitleOrganizationalChart"/>
    <dgm:cxn modelId="{5CDC6414-7627-4935-A201-97A5FAF01C4C}" type="presOf" srcId="{0940A44D-846F-4CB3-9BF6-51DFBF1FFAA7}" destId="{5A107376-8B5B-4AA2-ACFD-E3096424F415}" srcOrd="1" destOrd="0" presId="urn:microsoft.com/office/officeart/2008/layout/NameandTitleOrganizationalChart"/>
    <dgm:cxn modelId="{95422917-312A-4E2E-A44E-55864E983C3D}" srcId="{60DF0101-8CC1-487E-AF94-500453C3FA5E}" destId="{1088E3A8-D838-4CE8-9816-461082961E36}" srcOrd="1" destOrd="0" parTransId="{864DD5B5-DC4D-4E5A-B396-BA460B51E6C4}" sibTransId="{9E7A31AB-88F6-4F0B-8EF1-F6AF0FFB1E50}"/>
    <dgm:cxn modelId="{31746E17-4844-4DEB-9ECD-1D085D2B21A6}" type="presOf" srcId="{6D24BB8B-4B24-4EF2-BD58-95423DA3B80D}" destId="{8BD0FD2A-8694-4957-B57A-C710379911D6}" srcOrd="0" destOrd="0" presId="urn:microsoft.com/office/officeart/2008/layout/NameandTitleOrganizationalChart"/>
    <dgm:cxn modelId="{5D084219-90E9-4948-A0D8-B12EA48F5974}" srcId="{C3421B99-415A-44E5-B861-630058677228}" destId="{020D7019-E809-47DE-A07B-F62AF67615BF}" srcOrd="3" destOrd="0" parTransId="{31418872-E544-4CDF-951D-5E126E35481A}" sibTransId="{0788CD99-C3A3-4143-8EDF-137B6562783E}"/>
    <dgm:cxn modelId="{AC13471C-A841-48B4-ADA9-0CE8C91CF795}" srcId="{FCC42BCF-E4B1-4162-921E-152B7A7E8B80}" destId="{74B33CB9-6AAD-4496-A7C3-9C13C56B54E5}" srcOrd="0" destOrd="0" parTransId="{816A0D44-1E5E-45BC-8ABE-C095164480D5}" sibTransId="{A3E7D371-B67A-45AB-A42E-AF6516A94F4D}"/>
    <dgm:cxn modelId="{00B69F23-4E9D-4FD0-A90D-502290B8B378}" srcId="{E41EB026-7FA9-412D-A2A8-EF67480C4C56}" destId="{400E212A-C484-4577-B1CA-8785AB3AE32F}" srcOrd="0" destOrd="0" parTransId="{B576D946-25D9-472C-B1FB-6671D02AD369}" sibTransId="{51C267C2-E352-4C46-8893-90D761852153}"/>
    <dgm:cxn modelId="{078D0C27-7CA9-488B-BD53-5FC1408EAD31}" type="presOf" srcId="{E92A4808-92CD-4488-9C81-0D4D5345B04E}" destId="{8542CFDF-4B10-401B-8C71-3D2720DE5189}" srcOrd="0" destOrd="0" presId="urn:microsoft.com/office/officeart/2008/layout/NameandTitleOrganizationalChart"/>
    <dgm:cxn modelId="{CAFC1A2A-AE30-47CF-B15A-0161E05582DB}" type="presOf" srcId="{ACABE8DB-2A9C-4D89-888E-0CA70083D0D1}" destId="{68C6BFBA-3795-4A3D-AA25-62EF6AC2715D}" srcOrd="1" destOrd="0" presId="urn:microsoft.com/office/officeart/2008/layout/NameandTitleOrganizationalChart"/>
    <dgm:cxn modelId="{D0CF262A-1A3F-47E8-8DE7-700DA64A905E}" srcId="{020D7019-E809-47DE-A07B-F62AF67615BF}" destId="{A930E8E0-2DC0-4A0D-9F23-430C937D9D22}" srcOrd="0" destOrd="0" parTransId="{1298172C-A94A-4DC9-98B7-B04FC365D5F5}" sibTransId="{9086608B-81AE-4014-9B15-C1C5D886185A}"/>
    <dgm:cxn modelId="{573B952A-CB41-40DA-A675-E6F177BC6C14}" srcId="{60DF0101-8CC1-487E-AF94-500453C3FA5E}" destId="{75FA594B-F307-4DD3-BAD2-420970375C18}" srcOrd="0" destOrd="0" parTransId="{E3663D26-A90C-41CE-8BBB-272BDB3EB923}" sibTransId="{6F2A724C-AA31-4992-92CD-CEA3BAD756DE}"/>
    <dgm:cxn modelId="{4846882E-0C16-4268-BD91-B5797662FA95}" type="presOf" srcId="{ABE96C88-AB2D-45A0-93E8-46175FBC3529}" destId="{AF062AFE-C747-43CE-9743-0E70602CB642}" srcOrd="0" destOrd="0" presId="urn:microsoft.com/office/officeart/2008/layout/NameandTitleOrganizationalChart"/>
    <dgm:cxn modelId="{FC21AC2F-7AD3-45DE-8DED-9795445C84BF}" type="presOf" srcId="{7056E2DC-CC5D-4F7D-B74B-9D53C868AA21}" destId="{7DF32B28-8F08-4562-BF36-AE424BB7321E}" srcOrd="0" destOrd="0" presId="urn:microsoft.com/office/officeart/2008/layout/NameandTitleOrganizationalChart"/>
    <dgm:cxn modelId="{C8E8D731-E10D-4C7C-892A-279E946868CF}" srcId="{6AE9EE82-C5A9-4ED5-8F1B-5428037FC88C}" destId="{ACABE8DB-2A9C-4D89-888E-0CA70083D0D1}" srcOrd="0" destOrd="0" parTransId="{0BDEED2C-9BDE-4586-8770-B6B9DE283945}" sibTransId="{B46A530B-DAA8-4A87-907B-89E3D6637D17}"/>
    <dgm:cxn modelId="{A30BD732-AF3F-457C-890C-09AED4512DEC}" type="presOf" srcId="{B29A1A1F-9746-4F3C-9F1F-D584C512494D}" destId="{9823974A-BACE-448F-B187-09A948526A3E}" srcOrd="0" destOrd="0" presId="urn:microsoft.com/office/officeart/2008/layout/NameandTitleOrganizationalChart"/>
    <dgm:cxn modelId="{3B66E635-3682-4BBC-A032-363C365E0B5F}" type="presOf" srcId="{01F56884-DB6E-4971-8303-0DB8D94B26D9}" destId="{9977465D-78E7-4495-A454-01C1005A7E94}" srcOrd="0" destOrd="0" presId="urn:microsoft.com/office/officeart/2008/layout/NameandTitleOrganizationalChart"/>
    <dgm:cxn modelId="{58E8BE36-C7DB-43D1-A439-BDF58BDEDD14}" type="presOf" srcId="{6AE9EE82-C5A9-4ED5-8F1B-5428037FC88C}" destId="{B4B7F3AB-96D6-4AA5-9DC1-92649564A9A9}" srcOrd="0" destOrd="0" presId="urn:microsoft.com/office/officeart/2008/layout/NameandTitleOrganizationalChart"/>
    <dgm:cxn modelId="{44D0F836-8C01-412B-8163-48097C65A9E6}" type="presOf" srcId="{A14C6B9D-A435-4D51-A9BD-B7D4ACCB24E2}" destId="{9B1084AF-08DB-4A53-B1E2-84F2A1E4745A}" srcOrd="0" destOrd="0" presId="urn:microsoft.com/office/officeart/2008/layout/NameandTitleOrganizationalChart"/>
    <dgm:cxn modelId="{90085237-FCF9-416F-BF23-9086BF1F0408}" type="presOf" srcId="{74B33CB9-6AAD-4496-A7C3-9C13C56B54E5}" destId="{4DF62C31-71CB-4E02-AB9B-10625BFF26EF}" srcOrd="1" destOrd="0" presId="urn:microsoft.com/office/officeart/2008/layout/NameandTitleOrganizationalChart"/>
    <dgm:cxn modelId="{961D5537-F274-46D4-AF4D-6F1B2E657CE7}" type="presOf" srcId="{414838C5-7A65-46D3-A58D-36D226ADFC00}" destId="{841F51F8-E25F-4E6E-8B16-7D5E444462E9}" srcOrd="0" destOrd="0" presId="urn:microsoft.com/office/officeart/2008/layout/NameandTitleOrganizationalChart"/>
    <dgm:cxn modelId="{06EF0B38-E33D-402C-B498-7BC315AF6DE4}" type="presOf" srcId="{7D369EFB-4D01-435F-BA81-2D7BDA1AE454}" destId="{5EF101A4-9971-4503-BBDF-5C14240D99C3}" srcOrd="0" destOrd="0" presId="urn:microsoft.com/office/officeart/2008/layout/NameandTitleOrganizationalChart"/>
    <dgm:cxn modelId="{525A6B3B-8B15-409F-B427-B1BC3C9967E5}" type="presOf" srcId="{44D169DC-D364-4676-8CC1-880C24A9C162}" destId="{A16CB5C9-1113-44EF-85C8-24B3235DD7C8}" srcOrd="0" destOrd="0" presId="urn:microsoft.com/office/officeart/2008/layout/NameandTitleOrganizationalChart"/>
    <dgm:cxn modelId="{68DA803B-F280-4437-826C-090C15872984}" type="presOf" srcId="{E4B17CA0-53FD-4B7A-B7A0-45EF9DBB6945}" destId="{2FFE13A7-A80D-4815-9F3D-83BADD1191B8}" srcOrd="0" destOrd="0" presId="urn:microsoft.com/office/officeart/2008/layout/NameandTitleOrganizationalChart"/>
    <dgm:cxn modelId="{F332EA3B-5143-4538-817D-1761B9012B4F}" type="presOf" srcId="{01F56884-DB6E-4971-8303-0DB8D94B26D9}" destId="{E0F40B25-3F2D-4506-A029-2A0BEFE23A28}" srcOrd="1" destOrd="0" presId="urn:microsoft.com/office/officeart/2008/layout/NameandTitleOrganizationalChart"/>
    <dgm:cxn modelId="{8435FB3D-113E-4E8A-96CA-C5F035C8C477}" type="presOf" srcId="{49D75F77-9AFB-49F2-AF14-0728709716F1}" destId="{534664DC-E812-4153-9ED9-F58D1106CD45}" srcOrd="0" destOrd="0" presId="urn:microsoft.com/office/officeart/2008/layout/NameandTitleOrganizationalChart"/>
    <dgm:cxn modelId="{FC330E60-FD1B-4AB4-A663-99D2B194B521}" type="presOf" srcId="{241432E1-A808-4DAB-BFE8-DB281486E3BB}" destId="{7B971129-0474-42C8-A65D-C2926BCB1D56}" srcOrd="0" destOrd="0" presId="urn:microsoft.com/office/officeart/2008/layout/NameandTitleOrganizationalChart"/>
    <dgm:cxn modelId="{62A4A642-38D1-40C9-B52E-7722BC611795}" srcId="{C3421B99-415A-44E5-B861-630058677228}" destId="{E44FECFF-A24C-4732-B46B-F979CBE6ED92}" srcOrd="6" destOrd="0" parTransId="{DCF4DBD2-577A-44F6-8BC3-64D70E64A204}" sibTransId="{C31E5A2F-96BD-4F65-AAE8-7E6BAE47D5E0}"/>
    <dgm:cxn modelId="{5F3EF862-247F-4F09-A04E-2E71B1C3C391}" srcId="{0C817F01-B74C-4EFF-B961-A74D928A64FA}" destId="{7056E2DC-CC5D-4F7D-B74B-9D53C868AA21}" srcOrd="0" destOrd="0" parTransId="{1E49933B-7532-4471-8941-8E7534C5694D}" sibTransId="{844D9BAF-50E9-4EEE-B9A1-3EDA6158DC1B}"/>
    <dgm:cxn modelId="{82F09663-F3F8-46C7-8A05-F51602D78FA8}" type="presOf" srcId="{7408DD14-0A49-414A-86BD-864BB3E351B4}" destId="{BEBAEFAC-94DF-49F6-BD24-9ECA7E83C178}" srcOrd="1" destOrd="0" presId="urn:microsoft.com/office/officeart/2008/layout/NameandTitleOrganizationalChart"/>
    <dgm:cxn modelId="{C4100364-985B-49D0-B294-5E2935D62835}" type="presOf" srcId="{E44FECFF-A24C-4732-B46B-F979CBE6ED92}" destId="{6BB939CE-C14B-4BA2-BA94-E40284A8AAFE}" srcOrd="0" destOrd="0" presId="urn:microsoft.com/office/officeart/2008/layout/NameandTitleOrganizationalChart"/>
    <dgm:cxn modelId="{BC545844-370D-4FE0-95DE-7779FAE9BB54}" type="presOf" srcId="{60DF0101-8CC1-487E-AF94-500453C3FA5E}" destId="{076872E5-D248-4BE8-9041-62F9EF8FD531}" srcOrd="1" destOrd="0" presId="urn:microsoft.com/office/officeart/2008/layout/NameandTitleOrganizationalChart"/>
    <dgm:cxn modelId="{7FAB8B65-53DF-4EB9-9EDE-8B945A82B365}" type="presOf" srcId="{BC7F3468-CC2A-4D2A-8FA8-C58FFFC0050C}" destId="{E9ACCE8C-5E89-4A73-8E27-BC5F8CB0143A}" srcOrd="0" destOrd="0" presId="urn:microsoft.com/office/officeart/2008/layout/NameandTitleOrganizationalChart"/>
    <dgm:cxn modelId="{9A024767-1F22-4756-A165-294831820290}" type="presOf" srcId="{E181FCE5-7D89-4232-82C3-4468BEB7D91C}" destId="{73060238-1084-4C4D-80FD-EAE8BC78C0E1}" srcOrd="1" destOrd="0" presId="urn:microsoft.com/office/officeart/2008/layout/NameandTitleOrganizationalChart"/>
    <dgm:cxn modelId="{A1B48B67-C2C8-4E0F-9866-7AF566EB838D}" type="presOf" srcId="{3D9A6DAD-3ADF-424D-8421-B3A43CB34294}" destId="{43B4F480-0F1F-42C7-BE14-0140DD806B36}" srcOrd="0" destOrd="0" presId="urn:microsoft.com/office/officeart/2008/layout/NameandTitleOrganizationalChart"/>
    <dgm:cxn modelId="{A66DD467-B550-4D69-9B5C-C30C0FD4894F}" srcId="{74B33CB9-6AAD-4496-A7C3-9C13C56B54E5}" destId="{08D3FD72-0DFE-4F89-8B42-E8DEB841164D}" srcOrd="0" destOrd="0" parTransId="{BA263187-B1A1-4E15-93A4-6F838F6B9943}" sibTransId="{8E065C52-BAF3-4560-84D3-A94EDB7AE43F}"/>
    <dgm:cxn modelId="{7CBE3068-10CC-4A59-9D66-5D1DCA2E2E34}" type="presOf" srcId="{A930E8E0-2DC0-4A0D-9F23-430C937D9D22}" destId="{E6D548DE-94EC-4C1E-BDBF-00369F7AF2A0}" srcOrd="1" destOrd="0" presId="urn:microsoft.com/office/officeart/2008/layout/NameandTitleOrganizationalChart"/>
    <dgm:cxn modelId="{7DE23068-5E48-4179-9B9A-EBCFFE2CC549}" type="presOf" srcId="{B5450E57-D438-4769-A054-6E04DDD31762}" destId="{0F81C7B1-7049-4ED6-A228-7DD9B1A33A62}" srcOrd="1" destOrd="0" presId="urn:microsoft.com/office/officeart/2008/layout/NameandTitleOrganizationalChart"/>
    <dgm:cxn modelId="{A7545A49-5E11-4549-B3A3-BD02EA4B4D12}" type="presOf" srcId="{F8977C72-CD2A-44A0-988B-E8E8157E3BFE}" destId="{39E267B7-A217-45AB-B227-798498676296}" srcOrd="1" destOrd="0" presId="urn:microsoft.com/office/officeart/2008/layout/NameandTitleOrganizationalChart"/>
    <dgm:cxn modelId="{21A27F4A-C02D-43A4-B50A-1B745FDFB03F}" type="presOf" srcId="{7408DD14-0A49-414A-86BD-864BB3E351B4}" destId="{8B0DD9B3-4777-4404-B384-E41765B05DAD}" srcOrd="0" destOrd="0" presId="urn:microsoft.com/office/officeart/2008/layout/NameandTitleOrganizationalChart"/>
    <dgm:cxn modelId="{D153DF4B-BF47-45B0-8D56-36F9AA134A83}" type="presOf" srcId="{93EA3031-5ED9-4081-927E-166E0C192CC6}" destId="{BA0F1323-20C6-4789-91F8-F0B54F92755D}" srcOrd="0" destOrd="0" presId="urn:microsoft.com/office/officeart/2008/layout/NameandTitleOrganizationalChart"/>
    <dgm:cxn modelId="{3EC1256D-5D4D-4E96-A825-86B0E9164745}" type="presOf" srcId="{7A31D9F8-6409-447C-8590-D5FAACEE4E28}" destId="{CE7BF10B-E178-47E4-8C05-07F7F80D1191}" srcOrd="0" destOrd="0" presId="urn:microsoft.com/office/officeart/2008/layout/NameandTitleOrganizationalChart"/>
    <dgm:cxn modelId="{8B9E3B6D-0D95-4F12-ADEE-1AF9B21B096C}" type="presOf" srcId="{7056E2DC-CC5D-4F7D-B74B-9D53C868AA21}" destId="{AD8E863E-6882-4CA5-875E-5597622C0FE5}" srcOrd="1" destOrd="0" presId="urn:microsoft.com/office/officeart/2008/layout/NameandTitleOrganizationalChart"/>
    <dgm:cxn modelId="{726C456D-919A-4ED6-80AD-371AD52D700F}" type="presOf" srcId="{3642886D-8714-4FC4-B925-9FB83E0EE8AE}" destId="{F57F56FE-0C6E-4543-9719-94DFC590DEAA}" srcOrd="0" destOrd="0" presId="urn:microsoft.com/office/officeart/2008/layout/NameandTitleOrganizationalChart"/>
    <dgm:cxn modelId="{AD6CB56D-4A7D-4B22-982B-E8D185D761FB}" type="presOf" srcId="{6980AFA2-A37F-4839-911D-2A1DF781FAB8}" destId="{0753AE9A-A42F-4A5C-A40A-346904365F46}" srcOrd="1" destOrd="0" presId="urn:microsoft.com/office/officeart/2008/layout/NameandTitleOrganizationalChart"/>
    <dgm:cxn modelId="{5C731D6E-94FC-46D6-9070-97B53DF5D882}" type="presOf" srcId="{F23032E4-677A-474C-8DF0-8A4AE660D7A9}" destId="{E4152F69-BABA-4EDF-B951-F885480E3F55}" srcOrd="0" destOrd="0" presId="urn:microsoft.com/office/officeart/2008/layout/NameandTitleOrganizationalChart"/>
    <dgm:cxn modelId="{935C2A6E-E316-46F5-8376-6F0FC82E3910}" srcId="{C3421B99-415A-44E5-B861-630058677228}" destId="{994E43D8-79C0-4B56-BE65-9191F737A76B}" srcOrd="8" destOrd="0" parTransId="{51789FBB-FEFF-48AD-AED9-AB6E7D38E1CA}" sibTransId="{AB5D8D82-E116-4938-971C-AC09977C80DB}"/>
    <dgm:cxn modelId="{5CA9564E-9CA5-4E44-BE4B-AAC1E1FC9805}" type="presOf" srcId="{0D3895A9-C873-459D-9573-D85D549E93A9}" destId="{E9508273-83FA-48A2-B8AB-DC0C003B5167}" srcOrd="1" destOrd="0" presId="urn:microsoft.com/office/officeart/2008/layout/NameandTitleOrganizationalChart"/>
    <dgm:cxn modelId="{A53DFD6E-B6E3-48AA-B68C-533A845E02D6}" type="presOf" srcId="{DCC44219-6A03-44E7-A8D0-A83B51D9E731}" destId="{69D8F850-8C02-4BD6-90E5-2B4C69C62F95}" srcOrd="0" destOrd="0" presId="urn:microsoft.com/office/officeart/2008/layout/NameandTitleOrganizationalChart"/>
    <dgm:cxn modelId="{D1CF424F-45B7-4C50-9624-BF11D5AEF7EA}" type="presOf" srcId="{7AC1C7E8-DD08-4586-923B-47B92AD4AA63}" destId="{E3FC7570-7DC7-464C-B828-7698B274077B}" srcOrd="0" destOrd="0" presId="urn:microsoft.com/office/officeart/2008/layout/NameandTitleOrganizationalChart"/>
    <dgm:cxn modelId="{CC83DF4F-D175-459C-BDFD-620F58D536A0}" type="presOf" srcId="{1974A4F7-9560-41D9-A98D-F8351AD4AAD1}" destId="{EC754C3D-1FC9-40A5-BBBE-BB36E2090A1B}" srcOrd="0" destOrd="0" presId="urn:microsoft.com/office/officeart/2008/layout/NameandTitleOrganizationalChart"/>
    <dgm:cxn modelId="{47A8FE4F-D1DE-421B-AD80-69A2D530913A}" type="presOf" srcId="{994E43D8-79C0-4B56-BE65-9191F737A76B}" destId="{D9DF4ACF-FFB1-471A-8FB7-4AF349BEE470}" srcOrd="1" destOrd="0" presId="urn:microsoft.com/office/officeart/2008/layout/NameandTitleOrganizationalChart"/>
    <dgm:cxn modelId="{A29E0770-5953-43D3-AA9E-E31A9AE911F0}" srcId="{6AE9EE82-C5A9-4ED5-8F1B-5428037FC88C}" destId="{299FA16C-D3F9-4D26-B6AF-389BE9FD0A5C}" srcOrd="4" destOrd="0" parTransId="{8C982CC4-4578-4FCD-AB16-ED2C64E80FDC}" sibTransId="{DFA71C7F-1030-4C43-8B0B-258201ABF463}"/>
    <dgm:cxn modelId="{28624070-64C0-4282-BE60-715834A1A996}" type="presOf" srcId="{E41EB026-7FA9-412D-A2A8-EF67480C4C56}" destId="{ED16FDF8-E7F2-4B52-BAE7-ECDAD53F27E0}" srcOrd="0" destOrd="0" presId="urn:microsoft.com/office/officeart/2008/layout/NameandTitleOrganizationalChart"/>
    <dgm:cxn modelId="{26935370-6A98-492B-9FD3-DEB27DED2516}" type="presOf" srcId="{9F1048C8-D652-482B-9EFC-EBCD67F6DD4E}" destId="{A2AD0F0E-343D-4BB2-9D22-C5681221F398}" srcOrd="0" destOrd="0" presId="urn:microsoft.com/office/officeart/2008/layout/NameandTitleOrganizationalChart"/>
    <dgm:cxn modelId="{8EA66572-A99B-43E1-B40C-CB6825335D28}" srcId="{7F2D60C6-6E79-4102-A4A8-1DCA66C0B21E}" destId="{9275ACF2-5980-48D1-BC67-3BC9143AF218}" srcOrd="0" destOrd="0" parTransId="{F2E8EA23-2317-4C6D-A518-98DAC6CDE1A2}" sibTransId="{5674B6E7-9BFD-4D90-9BB6-5F1CF70CEF11}"/>
    <dgm:cxn modelId="{12903774-57C4-45EB-BEF1-B7C462965AB4}" type="presOf" srcId="{76B4A2A2-5D7C-48F2-94D4-C3A500ABB73A}" destId="{26185217-EF8E-4173-A0FB-B68789F0107D}" srcOrd="0" destOrd="0" presId="urn:microsoft.com/office/officeart/2008/layout/NameandTitleOrganizationalChart"/>
    <dgm:cxn modelId="{C4D30875-02DB-453B-820E-42FC0BBA5F0D}" type="presOf" srcId="{6D24BB8B-4B24-4EF2-BD58-95423DA3B80D}" destId="{C3C8960F-FF98-4F7C-A417-1CD9B6396BEE}" srcOrd="1" destOrd="0" presId="urn:microsoft.com/office/officeart/2008/layout/NameandTitleOrganizationalChart"/>
    <dgm:cxn modelId="{A5BC4155-B426-4872-B6D3-02C4581E5F33}" type="presOf" srcId="{7F2D60C6-6E79-4102-A4A8-1DCA66C0B21E}" destId="{C1BA810D-ECEE-4DEC-84A2-B991541F799B}" srcOrd="1" destOrd="0" presId="urn:microsoft.com/office/officeart/2008/layout/NameandTitleOrganizationalChart"/>
    <dgm:cxn modelId="{A23A7A56-377A-4DC9-BE79-5551F6FF9D0B}" type="presOf" srcId="{299FA16C-D3F9-4D26-B6AF-389BE9FD0A5C}" destId="{88523997-9845-4E00-A942-E20BF0F3C29C}" srcOrd="1" destOrd="0" presId="urn:microsoft.com/office/officeart/2008/layout/NameandTitleOrganizationalChart"/>
    <dgm:cxn modelId="{8E14D076-C6A3-40E4-B364-ED9AD795E7D2}" type="presOf" srcId="{B6AAD10C-E11C-4031-B0A5-7A27D1DD2BD3}" destId="{4D3E613B-5EB0-4FED-BBFD-4D2C385221C0}" srcOrd="0" destOrd="0" presId="urn:microsoft.com/office/officeart/2008/layout/NameandTitleOrganizationalChart"/>
    <dgm:cxn modelId="{A3F12A57-F61F-482E-BE43-B7EF4277C2BE}" srcId="{C3421B99-415A-44E5-B861-630058677228}" destId="{60DF0101-8CC1-487E-AF94-500453C3FA5E}" srcOrd="4" destOrd="0" parTransId="{99CD0C0A-52D3-427F-A372-6AE32584CA98}" sibTransId="{CFD2B529-96A0-4351-9284-0A7317898BAC}"/>
    <dgm:cxn modelId="{C2441658-019D-4409-841C-D171062DAB04}" type="presOf" srcId="{51C267C2-E352-4C46-8893-90D761852153}" destId="{1C74CEF4-1CB3-4D0E-84B5-BBBB380BD4D3}" srcOrd="0" destOrd="0" presId="urn:microsoft.com/office/officeart/2008/layout/NameandTitleOrganizationalChart"/>
    <dgm:cxn modelId="{D59E9279-EEA9-40FF-904A-BDCF696D33DB}" type="presOf" srcId="{6980AFA2-A37F-4839-911D-2A1DF781FAB8}" destId="{0D54BCD5-BAC5-4A13-934A-2AC70CE80042}" srcOrd="0" destOrd="0" presId="urn:microsoft.com/office/officeart/2008/layout/NameandTitleOrganizationalChart"/>
    <dgm:cxn modelId="{421AC079-4316-4918-8E5C-A87683199ED7}" type="presOf" srcId="{45D966D1-2C7B-4738-BF06-BA41D1B4EB4B}" destId="{20AED3E0-4EDB-4535-8DA0-668C18AC3349}" srcOrd="0" destOrd="0" presId="urn:microsoft.com/office/officeart/2008/layout/NameandTitleOrganizationalChart"/>
    <dgm:cxn modelId="{340C267A-3593-4F01-B2D7-6D49B43EDCCE}" srcId="{C3421B99-415A-44E5-B861-630058677228}" destId="{0940A44D-846F-4CB3-9BF6-51DFBF1FFAA7}" srcOrd="1" destOrd="0" parTransId="{86ABC990-EE5C-46AC-8F10-6995EB13BE18}" sibTransId="{30B5F8F3-837F-410A-9ABA-08099BA36493}"/>
    <dgm:cxn modelId="{14391F7B-F97A-4A95-8AE6-CF7B860893C7}" type="presOf" srcId="{08D3FD72-0DFE-4F89-8B42-E8DEB841164D}" destId="{0E4E75AD-B7F3-43CC-B8CA-DBB868B92AA1}" srcOrd="0" destOrd="0" presId="urn:microsoft.com/office/officeart/2008/layout/NameandTitleOrganizationalChart"/>
    <dgm:cxn modelId="{8C860981-AC70-4FB9-A03E-58C5B88398B8}" type="presOf" srcId="{400E212A-C484-4577-B1CA-8785AB3AE32F}" destId="{D9C154CF-6C3E-4DA4-8447-9932D713F916}" srcOrd="0" destOrd="0" presId="urn:microsoft.com/office/officeart/2008/layout/NameandTitleOrganizationalChart"/>
    <dgm:cxn modelId="{85C65181-EE94-4AF6-9C57-04E06AE1177D}" type="presOf" srcId="{E41EB026-7FA9-412D-A2A8-EF67480C4C56}" destId="{BA02A9C5-47DF-44C0-8EA4-3306E7012972}" srcOrd="1" destOrd="0" presId="urn:microsoft.com/office/officeart/2008/layout/NameandTitleOrganizationalChart"/>
    <dgm:cxn modelId="{FC253083-1071-4B3F-B4CA-08C324EB981E}" type="presOf" srcId="{DD6B8818-4472-4E28-8B69-926458DDAA97}" destId="{3F8619B6-CF30-44B2-A52A-2252165CD83B}" srcOrd="0" destOrd="0" presId="urn:microsoft.com/office/officeart/2008/layout/NameandTitleOrganizationalChart"/>
    <dgm:cxn modelId="{0F43F588-16F1-4E34-B71B-2FE0261B96D8}" srcId="{6AE9EE82-C5A9-4ED5-8F1B-5428037FC88C}" destId="{4573C2CE-A4C0-40B7-ABD4-883A14CA0F6E}" srcOrd="2" destOrd="0" parTransId="{2A568DD6-12CF-4B5F-9B0D-FFB870781C75}" sibTransId="{45D966D1-2C7B-4738-BF06-BA41D1B4EB4B}"/>
    <dgm:cxn modelId="{412CF888-A504-444B-84F4-C0E3A731370E}" type="presOf" srcId="{51789FBB-FEFF-48AD-AED9-AB6E7D38E1CA}" destId="{47F14DB2-9C0E-4984-85E3-6BCD089511D5}" srcOrd="0" destOrd="0" presId="urn:microsoft.com/office/officeart/2008/layout/NameandTitleOrganizationalChart"/>
    <dgm:cxn modelId="{42286989-A248-4F1D-85A5-ED622A0F0645}" srcId="{6AE9EE82-C5A9-4ED5-8F1B-5428037FC88C}" destId="{C3421B99-415A-44E5-B861-630058677228}" srcOrd="1" destOrd="0" parTransId="{7E595E56-458B-43E7-91C4-39F6877D46A8}" sibTransId="{A14C6B9D-A435-4D51-A9BD-B7D4ACCB24E2}"/>
    <dgm:cxn modelId="{B100188B-4602-4A9A-B723-E6570B176E38}" type="presOf" srcId="{FCC42BCF-E4B1-4162-921E-152B7A7E8B80}" destId="{F6F2F065-C747-4143-BAF6-CA16072167A7}" srcOrd="1" destOrd="0" presId="urn:microsoft.com/office/officeart/2008/layout/NameandTitleOrganizationalChart"/>
    <dgm:cxn modelId="{A72CBE8B-92E3-4084-AB46-6B77D81AEF8F}" type="presOf" srcId="{0C817F01-B74C-4EFF-B961-A74D928A64FA}" destId="{5E3E0FF0-C3BF-48E6-A479-C2180043FA1A}" srcOrd="0" destOrd="0" presId="urn:microsoft.com/office/officeart/2008/layout/NameandTitleOrganizationalChart"/>
    <dgm:cxn modelId="{2AB5728C-1081-4AD1-BC29-1D50AC3928DD}" type="presOf" srcId="{74B33CB9-6AAD-4496-A7C3-9C13C56B54E5}" destId="{3AC18152-353C-42DC-AFE4-BD1547C71D21}" srcOrd="0" destOrd="0" presId="urn:microsoft.com/office/officeart/2008/layout/NameandTitleOrganizationalChart"/>
    <dgm:cxn modelId="{06C30C8F-688B-43BC-8D50-C3957FE50938}" type="presOf" srcId="{020D7019-E809-47DE-A07B-F62AF67615BF}" destId="{1AD377C9-715C-4B59-839F-6F147F82BC00}" srcOrd="0" destOrd="0" presId="urn:microsoft.com/office/officeart/2008/layout/NameandTitleOrganizationalChart"/>
    <dgm:cxn modelId="{31494190-D834-4B4A-AEEC-63921EF57ADA}" type="presOf" srcId="{C3421B99-415A-44E5-B861-630058677228}" destId="{5E3C23B8-C8B6-426A-BCF9-E13474801A8F}" srcOrd="1" destOrd="0" presId="urn:microsoft.com/office/officeart/2008/layout/NameandTitleOrganizationalChart"/>
    <dgm:cxn modelId="{353B129A-B446-444E-9811-E17C411358F8}" type="presOf" srcId="{844D9BAF-50E9-4EEE-B9A1-3EDA6158DC1B}" destId="{4A55ABFF-94C6-4873-B5EB-23CFF293FAA0}" srcOrd="0" destOrd="0" presId="urn:microsoft.com/office/officeart/2008/layout/NameandTitleOrganizationalChart"/>
    <dgm:cxn modelId="{52126D9C-5A82-42AC-9F48-DDE5D03E57FB}" type="presOf" srcId="{E181FCE5-7D89-4232-82C3-4468BEB7D91C}" destId="{B23BB2BE-65BC-454B-920B-2B8FA67D83D3}" srcOrd="0" destOrd="0" presId="urn:microsoft.com/office/officeart/2008/layout/NameandTitleOrganizationalChart"/>
    <dgm:cxn modelId="{0AB8F09F-9A27-4936-8443-779A4D873D27}" type="presOf" srcId="{7B1E170A-BFE9-4DD2-855A-E86B15D947C0}" destId="{16609491-95AC-4F2A-8EC3-C0B661885DEB}" srcOrd="0" destOrd="0" presId="urn:microsoft.com/office/officeart/2008/layout/NameandTitleOrganizationalChart"/>
    <dgm:cxn modelId="{E0F42DA0-8214-4E7F-A4D5-1EFC8F236985}" type="presOf" srcId="{0788CD99-C3A3-4143-8EDF-137B6562783E}" destId="{5AC9F3CF-D622-463E-9E86-2B2F041F8580}" srcOrd="0" destOrd="0" presId="urn:microsoft.com/office/officeart/2008/layout/NameandTitleOrganizationalChart"/>
    <dgm:cxn modelId="{9DD2BBA0-DC69-4361-A8EF-3CC52C38E47F}" type="presOf" srcId="{4573C2CE-A4C0-40B7-ABD4-883A14CA0F6E}" destId="{2F1A9B78-7EF7-454C-97EA-3047AFCD83C1}" srcOrd="1" destOrd="0" presId="urn:microsoft.com/office/officeart/2008/layout/NameandTitleOrganizationalChart"/>
    <dgm:cxn modelId="{435534A2-9512-4735-8330-CB777CA186BA}" type="presOf" srcId="{5674B6E7-9BFD-4D90-9BB6-5F1CF70CEF11}" destId="{5097E754-3FDD-4C2C-8A2B-5CB9C196C22B}" srcOrd="0" destOrd="0" presId="urn:microsoft.com/office/officeart/2008/layout/NameandTitleOrganizationalChart"/>
    <dgm:cxn modelId="{905567A2-5B0A-466E-855B-72BAE6BCB7AB}" type="presOf" srcId="{F7AEB23C-A2F7-46BD-B8B8-882173F2329C}" destId="{DCCD13AB-4F82-42FC-8F5C-73AE50349400}" srcOrd="0" destOrd="0" presId="urn:microsoft.com/office/officeart/2008/layout/NameandTitleOrganizationalChart"/>
    <dgm:cxn modelId="{5B5423A5-CB55-4ABA-89E7-B1F1FFF1CCB8}" srcId="{C3421B99-415A-44E5-B861-630058677228}" destId="{6980AFA2-A37F-4839-911D-2A1DF781FAB8}" srcOrd="7" destOrd="0" parTransId="{7D369EFB-4D01-435F-BA81-2D7BDA1AE454}" sibTransId="{1974A4F7-9560-41D9-A98D-F8351AD4AAD1}"/>
    <dgm:cxn modelId="{4010D1A5-908E-4A67-AD61-07BDBC91769D}" type="presOf" srcId="{1298172C-A94A-4DC9-98B7-B04FC365D5F5}" destId="{C45B68E8-7CBC-405A-BC5E-F9F935A4F6A6}" srcOrd="0" destOrd="0" presId="urn:microsoft.com/office/officeart/2008/layout/NameandTitleOrganizationalChart"/>
    <dgm:cxn modelId="{736EEDA5-B18C-4E55-B08D-163CD349CF81}" type="presOf" srcId="{99CD0C0A-52D3-427F-A372-6AE32584CA98}" destId="{C40430A1-1D27-4226-9CB8-F7BF97F9E5F4}" srcOrd="0" destOrd="0" presId="urn:microsoft.com/office/officeart/2008/layout/NameandTitleOrganizationalChart"/>
    <dgm:cxn modelId="{DF2942A7-01CB-4373-883F-21D52B88A910}" type="presOf" srcId="{30B5F8F3-837F-410A-9ABA-08099BA36493}" destId="{980478C3-03D0-4480-A82C-9ECDD9AFFC28}" srcOrd="0" destOrd="0" presId="urn:microsoft.com/office/officeart/2008/layout/NameandTitleOrganizationalChart"/>
    <dgm:cxn modelId="{10B9E8A7-69DD-4CD7-A29B-5F34E4A2D87C}" type="presOf" srcId="{EBDEF8A9-1222-4E05-B4FA-F431F0B59AEC}" destId="{8AFE2538-A5B1-4975-997A-6325EFFC3B88}" srcOrd="0" destOrd="0" presId="urn:microsoft.com/office/officeart/2008/layout/NameandTitleOrganizationalChart"/>
    <dgm:cxn modelId="{CC683EA8-2AEA-432A-A5CA-4BB86C4ABA6A}" type="presOf" srcId="{B5450E57-D438-4769-A054-6E04DDD31762}" destId="{417C9413-75F3-4DBC-8E53-69424DB4FE46}" srcOrd="0" destOrd="0" presId="urn:microsoft.com/office/officeart/2008/layout/NameandTitleOrganizationalChart"/>
    <dgm:cxn modelId="{8DA60BAD-7513-4BDD-82FD-F7ED11C89F4B}" type="presOf" srcId="{0C817F01-B74C-4EFF-B961-A74D928A64FA}" destId="{8ECAA6E8-0AF8-4D57-A3BD-EB1D19B418C8}" srcOrd="1" destOrd="0" presId="urn:microsoft.com/office/officeart/2008/layout/NameandTitleOrganizationalChart"/>
    <dgm:cxn modelId="{A18D9FAD-B04B-48C4-BD90-15BECAF658E5}" srcId="{B5450E57-D438-4769-A054-6E04DDD31762}" destId="{E41EB026-7FA9-412D-A2A8-EF67480C4C56}" srcOrd="0" destOrd="0" parTransId="{E4B17CA0-53FD-4B7A-B7A0-45EF9DBB6945}" sibTransId="{DCC44219-6A03-44E7-A8D0-A83B51D9E731}"/>
    <dgm:cxn modelId="{EAE51CAE-366D-4745-A287-FF27B9FDD29D}" srcId="{E181FCE5-7D89-4232-82C3-4468BEB7D91C}" destId="{7408DD14-0A49-414A-86BD-864BB3E351B4}" srcOrd="0" destOrd="0" parTransId="{3D9A6DAD-3ADF-424D-8421-B3A43CB34294}" sibTransId="{E92A4808-92CD-4488-9C81-0D4D5345B04E}"/>
    <dgm:cxn modelId="{BAFBDAAE-D7B5-459D-AE8B-40A40FDD3629}" type="presOf" srcId="{294061AE-F492-4ECC-A32C-20A18A2D18F0}" destId="{76D9CA14-A8C7-4184-8221-DA734FB9CD77}" srcOrd="0" destOrd="0" presId="urn:microsoft.com/office/officeart/2008/layout/NameandTitleOrganizationalChart"/>
    <dgm:cxn modelId="{53C43DB1-9D9C-4658-8320-694D3F633752}" type="presOf" srcId="{6F2A724C-AA31-4992-92CD-CEA3BAD756DE}" destId="{197D539F-AC63-455A-A44A-2BB011AAD4F2}" srcOrd="0" destOrd="0" presId="urn:microsoft.com/office/officeart/2008/layout/NameandTitleOrganizationalChart"/>
    <dgm:cxn modelId="{B63A82B1-5F7F-4C1E-B163-E7E34C4F403F}" type="presOf" srcId="{FCC42BCF-E4B1-4162-921E-152B7A7E8B80}" destId="{BFB7CF3C-DD9F-4159-B2F5-4A0586BD9450}" srcOrd="0" destOrd="0" presId="urn:microsoft.com/office/officeart/2008/layout/NameandTitleOrganizationalChart"/>
    <dgm:cxn modelId="{53E94BB2-1EE9-4A8E-9E46-B9E8D1DBDA5E}" srcId="{C3421B99-415A-44E5-B861-630058677228}" destId="{7F2D60C6-6E79-4102-A4A8-1DCA66C0B21E}" srcOrd="2" destOrd="0" parTransId="{DD6B8818-4472-4E28-8B69-926458DDAA97}" sibTransId="{93EA3031-5ED9-4081-927E-166E0C192CC6}"/>
    <dgm:cxn modelId="{F65651B3-597E-4BD9-974B-5BD37CE97B0C}" type="presOf" srcId="{D773037E-DFD6-405B-83D6-64B64E1AC3B8}" destId="{A04F351E-A041-4990-AA3F-3DC1956886AD}" srcOrd="0" destOrd="0" presId="urn:microsoft.com/office/officeart/2008/layout/NameandTitleOrganizationalChart"/>
    <dgm:cxn modelId="{119B44B4-5EE8-4CB4-B0DE-EABC15F18482}" srcId="{C3421B99-415A-44E5-B861-630058677228}" destId="{E181FCE5-7D89-4232-82C3-4468BEB7D91C}" srcOrd="0" destOrd="0" parTransId="{9F1048C8-D652-482B-9EFC-EBCD67F6DD4E}" sibTransId="{BC7F3468-CC2A-4D2A-8FA8-C58FFFC0050C}"/>
    <dgm:cxn modelId="{9CACF2B4-9554-4B19-8DE3-23757E56418E}" type="presOf" srcId="{E6B5C5A7-1733-467C-94AB-A17396474CA3}" destId="{0E1E1D97-89AD-4888-A337-F4D482A050B6}" srcOrd="0" destOrd="0" presId="urn:microsoft.com/office/officeart/2008/layout/NameandTitleOrganizationalChart"/>
    <dgm:cxn modelId="{0A1821B5-7CC0-49A7-9DB3-6EA09F9763CB}" srcId="{6AE9EE82-C5A9-4ED5-8F1B-5428037FC88C}" destId="{01F56884-DB6E-4971-8303-0DB8D94B26D9}" srcOrd="3" destOrd="0" parTransId="{2F29ACBD-2087-4246-AB7F-5D2ECF9C2512}" sibTransId="{B29A1A1F-9746-4F3C-9F1F-D584C512494D}"/>
    <dgm:cxn modelId="{2268C3B6-E4A9-4ADA-A7D0-33599BD2BB8D}" type="presOf" srcId="{31418872-E544-4CDF-951D-5E126E35481A}" destId="{BA30855C-C934-4022-B025-2F5233FE1B28}" srcOrd="0" destOrd="0" presId="urn:microsoft.com/office/officeart/2008/layout/NameandTitleOrganizationalChart"/>
    <dgm:cxn modelId="{F00B5DB7-388C-4B81-AE21-BAADEE6378C0}" type="presOf" srcId="{0D3895A9-C873-459D-9573-D85D549E93A9}" destId="{9229840E-D6E4-42B0-9779-11F9530556B1}" srcOrd="0" destOrd="0" presId="urn:microsoft.com/office/officeart/2008/layout/NameandTitleOrganizationalChart"/>
    <dgm:cxn modelId="{BDB97AB9-C9D1-490A-B5D5-5BC13893893A}" type="presOf" srcId="{61BFEE75-762B-48A2-9AF9-0A1012B198D2}" destId="{00C4A422-40E0-418E-8207-5E553E369030}" srcOrd="0" destOrd="0" presId="urn:microsoft.com/office/officeart/2008/layout/NameandTitleOrganizationalChart"/>
    <dgm:cxn modelId="{38C22FBA-12C7-495B-8E12-647C3DB67E21}" srcId="{4573C2CE-A4C0-40B7-ABD4-883A14CA0F6E}" destId="{0D3895A9-C873-459D-9573-D85D549E93A9}" srcOrd="0" destOrd="0" parTransId="{BB710C60-736B-4DB3-AAE8-31A0B66AE4A5}" sibTransId="{ABE96C88-AB2D-45A0-93E8-46175FBC3529}"/>
    <dgm:cxn modelId="{44F0A4BD-6436-4D57-B193-131F335DB056}" type="presOf" srcId="{26D77F23-5B16-4477-BF41-9505BD72DF17}" destId="{6246E9C3-8706-4C9A-AACF-1A219A3CAA7D}" srcOrd="1" destOrd="0" presId="urn:microsoft.com/office/officeart/2008/layout/NameandTitleOrganizationalChart"/>
    <dgm:cxn modelId="{709FFCBE-0BE0-45C0-9462-36B04B1423E5}" type="presOf" srcId="{C3421B99-415A-44E5-B861-630058677228}" destId="{3262B152-AB28-4AF5-A6DC-170FC3648F60}" srcOrd="0" destOrd="0" presId="urn:microsoft.com/office/officeart/2008/layout/NameandTitleOrganizationalChart"/>
    <dgm:cxn modelId="{046E7ABF-3219-4161-BCA6-C8DA0DD82DCE}" srcId="{08D3FD72-0DFE-4F89-8B42-E8DEB841164D}" destId="{241432E1-A808-4DAB-BFE8-DB281486E3BB}" srcOrd="0" destOrd="0" parTransId="{49D75F77-9AFB-49F2-AF14-0728709716F1}" sibTransId="{C205E80C-22FC-432D-9A53-DB21DDD48247}"/>
    <dgm:cxn modelId="{6933A1C0-AFCD-487E-8E96-1B82C5C37CE1}" srcId="{9275ACF2-5980-48D1-BC67-3BC9143AF218}" destId="{F8977C72-CD2A-44A0-988B-E8E8157E3BFE}" srcOrd="0" destOrd="0" parTransId="{76B4A2A2-5D7C-48F2-94D4-C3A500ABB73A}" sibTransId="{414838C5-7A65-46D3-A58D-36D226ADFC00}"/>
    <dgm:cxn modelId="{3A8B43C1-639D-437A-A25D-FAE6884B2057}" type="presOf" srcId="{60DF0101-8CC1-487E-AF94-500453C3FA5E}" destId="{76859B78-F89B-4AB9-BDBA-26BDEFA088D7}" srcOrd="0" destOrd="0" presId="urn:microsoft.com/office/officeart/2008/layout/NameandTitleOrganizationalChart"/>
    <dgm:cxn modelId="{71FF8DC1-7F08-468E-B559-2175D6FA640B}" type="presOf" srcId="{F8977C72-CD2A-44A0-988B-E8E8157E3BFE}" destId="{ED29A27F-4082-45A3-977A-BF6FA4606ED3}" srcOrd="0" destOrd="0" presId="urn:microsoft.com/office/officeart/2008/layout/NameandTitleOrganizationalChart"/>
    <dgm:cxn modelId="{813BD2C2-A78B-492E-98AD-5948FBC9EE70}" srcId="{C3421B99-415A-44E5-B861-630058677228}" destId="{B5450E57-D438-4769-A054-6E04DDD31762}" srcOrd="5" destOrd="0" parTransId="{F23032E4-677A-474C-8DF0-8A4AE660D7A9}" sibTransId="{3642886D-8714-4FC4-B925-9FB83E0EE8AE}"/>
    <dgm:cxn modelId="{614148C3-9027-4422-8A1F-FE7375887EAE}" type="presOf" srcId="{9275ACF2-5980-48D1-BC67-3BC9143AF218}" destId="{4F55E62B-7780-4A95-8185-2EC40EDFAAC6}" srcOrd="1" destOrd="0" presId="urn:microsoft.com/office/officeart/2008/layout/NameandTitleOrganizationalChart"/>
    <dgm:cxn modelId="{734C4DC3-0B38-4709-946C-F7BBEF0F0DE9}" type="presOf" srcId="{B576D946-25D9-472C-B1FB-6671D02AD369}" destId="{77A424C8-01B1-48FE-8CAD-BCCD007AE3C9}" srcOrd="0" destOrd="0" presId="urn:microsoft.com/office/officeart/2008/layout/NameandTitleOrganizationalChart"/>
    <dgm:cxn modelId="{B5A1F9C5-45B7-44D5-900F-2F001A0CB186}" srcId="{299FA16C-D3F9-4D26-B6AF-389BE9FD0A5C}" destId="{0C817F01-B74C-4EFF-B961-A74D928A64FA}" srcOrd="0" destOrd="0" parTransId="{E6B5C5A7-1733-467C-94AB-A17396474CA3}" sibTransId="{61BFEE75-762B-48A2-9AF9-0A1012B198D2}"/>
    <dgm:cxn modelId="{980B81C6-F02C-42D8-B918-1E8175EDC25E}" type="presOf" srcId="{400E212A-C484-4577-B1CA-8785AB3AE32F}" destId="{18CCB1E7-ED94-4FEF-BBE6-5BFAD243C081}" srcOrd="1" destOrd="0" presId="urn:microsoft.com/office/officeart/2008/layout/NameandTitleOrganizationalChart"/>
    <dgm:cxn modelId="{1537FFCA-AE8A-43A2-9B17-B324E0B5BB77}" type="presOf" srcId="{4573C2CE-A4C0-40B7-ABD4-883A14CA0F6E}" destId="{519B6E7C-D840-4554-91B3-38BB3F29F628}" srcOrd="0" destOrd="0" presId="urn:microsoft.com/office/officeart/2008/layout/NameandTitleOrganizationalChart"/>
    <dgm:cxn modelId="{2E9BAFCC-B022-43E2-9387-DF51DEA9CD9C}" type="presOf" srcId="{BB710C60-736B-4DB3-AAE8-31A0B66AE4A5}" destId="{0D61C459-ADA0-42B0-B62B-28B713E8C997}" srcOrd="0" destOrd="0" presId="urn:microsoft.com/office/officeart/2008/layout/NameandTitleOrganizationalChart"/>
    <dgm:cxn modelId="{7AE205D4-965B-46D7-8D68-E74EC285A0B7}" type="presOf" srcId="{16D3469F-04F8-4C90-BDD1-915F1E757047}" destId="{9DE2DCB4-2950-4685-BDEA-D2FE9F7E642C}" srcOrd="0" destOrd="0" presId="urn:microsoft.com/office/officeart/2008/layout/NameandTitleOrganizationalChart"/>
    <dgm:cxn modelId="{2D3C92D4-A2E3-4D54-AA40-C52F6B81ACEB}" type="presOf" srcId="{241432E1-A808-4DAB-BFE8-DB281486E3BB}" destId="{C6A64C92-93E6-463F-9E47-19B85186A219}" srcOrd="1" destOrd="0" presId="urn:microsoft.com/office/officeart/2008/layout/NameandTitleOrganizationalChart"/>
    <dgm:cxn modelId="{9CEAA1D4-876C-42FD-B242-7A0578C89936}" type="presOf" srcId="{C31E5A2F-96BD-4F65-AAE8-7E6BAE47D5E0}" destId="{2069C773-F76B-43B1-894E-E7961F62984F}" srcOrd="0" destOrd="0" presId="urn:microsoft.com/office/officeart/2008/layout/NameandTitleOrganizationalChart"/>
    <dgm:cxn modelId="{0D938BD5-EDF9-4C13-924B-DF653CB06C77}" type="presOf" srcId="{A930E8E0-2DC0-4A0D-9F23-430C937D9D22}" destId="{16BC146F-925D-4EF8-ABCE-CC0DE2D355BF}" srcOrd="0" destOrd="0" presId="urn:microsoft.com/office/officeart/2008/layout/NameandTitleOrganizationalChart"/>
    <dgm:cxn modelId="{F9B295D9-2C1F-4845-91D7-8A41F331D4FF}" type="presOf" srcId="{A3E7D371-B67A-45AB-A42E-AF6516A94F4D}" destId="{26B8DFA9-504D-421D-B290-3DAE71C98FE7}" srcOrd="0" destOrd="0" presId="urn:microsoft.com/office/officeart/2008/layout/NameandTitleOrganizationalChart"/>
    <dgm:cxn modelId="{96AFB3D9-0841-4270-B2C8-E021A8FA3290}" type="presOf" srcId="{D773037E-DFD6-405B-83D6-64B64E1AC3B8}" destId="{64AAB9C0-D1EA-4BD9-8091-B42A4FA00A1F}" srcOrd="1" destOrd="0" presId="urn:microsoft.com/office/officeart/2008/layout/NameandTitleOrganizationalChart"/>
    <dgm:cxn modelId="{0DE8F4DA-2309-4C43-B65A-F3497D304374}" type="presOf" srcId="{816A0D44-1E5E-45BC-8ABE-C095164480D5}" destId="{4375A7CB-4849-4E3C-9789-59CE58A46E85}" srcOrd="0" destOrd="0" presId="urn:microsoft.com/office/officeart/2008/layout/NameandTitleOrganizationalChart"/>
    <dgm:cxn modelId="{73C817DC-36BB-4901-8DC7-10CC78D206A6}" type="presOf" srcId="{BA263187-B1A1-4E15-93A4-6F838F6B9943}" destId="{096330A7-98E3-4C19-AC4E-BF288020BAE4}" srcOrd="0" destOrd="0" presId="urn:microsoft.com/office/officeart/2008/layout/NameandTitleOrganizationalChart"/>
    <dgm:cxn modelId="{8D6FF6DD-5691-4623-BB96-763B2E6D9B98}" type="presOf" srcId="{0940A44D-846F-4CB3-9BF6-51DFBF1FFAA7}" destId="{A781E342-32C5-4730-8F7A-D39C5750F3F9}" srcOrd="0" destOrd="0" presId="urn:microsoft.com/office/officeart/2008/layout/NameandTitleOrganizationalChart"/>
    <dgm:cxn modelId="{FA66E0DE-5B30-4A5A-9BF5-9DB9FDC0D076}" type="presOf" srcId="{E44FECFF-A24C-4732-B46B-F979CBE6ED92}" destId="{51F96923-853F-4EAC-BA63-EC459AC41825}" srcOrd="1" destOrd="0" presId="urn:microsoft.com/office/officeart/2008/layout/NameandTitleOrganizationalChart"/>
    <dgm:cxn modelId="{D4C33BE1-4E1E-45AF-87A6-06F0F09A8D91}" type="presOf" srcId="{EBDEF8A9-1222-4E05-B4FA-F431F0B59AEC}" destId="{42588856-2076-4C3B-AF63-0FB79F491B67}" srcOrd="1" destOrd="0" presId="urn:microsoft.com/office/officeart/2008/layout/NameandTitleOrganizationalChart"/>
    <dgm:cxn modelId="{E37855E2-EB8B-4C8D-9812-D50ACEA72FE5}" srcId="{60DF0101-8CC1-487E-AF94-500453C3FA5E}" destId="{26D77F23-5B16-4477-BF41-9505BD72DF17}" srcOrd="2" destOrd="0" parTransId="{32FA2E26-54FE-406F-B425-6567C56A80A7}" sibTransId="{B6AAD10C-E11C-4031-B0A5-7A27D1DD2BD3}"/>
    <dgm:cxn modelId="{CD8C52E4-E328-4FA2-BEAD-30ED15109D0F}" type="presOf" srcId="{AB5D8D82-E116-4938-971C-AC09977C80DB}" destId="{532D8944-A626-43F6-851C-CF1436ECE203}" srcOrd="0" destOrd="0" presId="urn:microsoft.com/office/officeart/2008/layout/NameandTitleOrganizationalChart"/>
    <dgm:cxn modelId="{9F753DE6-ED12-49E5-BBD0-937F8F3E43F1}" type="presOf" srcId="{26D77F23-5B16-4477-BF41-9505BD72DF17}" destId="{7C976BB1-7B36-494D-8637-6A26ADC33F5F}" srcOrd="0" destOrd="0" presId="urn:microsoft.com/office/officeart/2008/layout/NameandTitleOrganizationalChart"/>
    <dgm:cxn modelId="{013EF4E8-FA94-4692-BAD4-A9414D164297}" type="presOf" srcId="{F2E8EA23-2317-4C6D-A518-98DAC6CDE1A2}" destId="{73858B61-B442-4BDA-8595-2031CA19EE61}" srcOrd="0" destOrd="0" presId="urn:microsoft.com/office/officeart/2008/layout/NameandTitleOrganizationalChart"/>
    <dgm:cxn modelId="{489DF6EB-5800-429A-8507-B88FBB244C25}" type="presOf" srcId="{1088E3A8-D838-4CE8-9816-461082961E36}" destId="{055CE833-71BC-4609-9791-A82324ADD512}" srcOrd="1" destOrd="0" presId="urn:microsoft.com/office/officeart/2008/layout/NameandTitleOrganizationalChart"/>
    <dgm:cxn modelId="{B14BAFED-7AD0-40E3-BF1E-6D9613A14AFE}" srcId="{0940A44D-846F-4CB3-9BF6-51DFBF1FFAA7}" destId="{6D24BB8B-4B24-4EF2-BD58-95423DA3B80D}" srcOrd="0" destOrd="0" parTransId="{7AC1C7E8-DD08-4586-923B-47B92AD4AA63}" sibTransId="{16D3469F-04F8-4C90-BDD1-915F1E757047}"/>
    <dgm:cxn modelId="{854DFAF0-BAA9-4ED4-B40B-51EC974EF427}" type="presOf" srcId="{DCF4DBD2-577A-44F6-8BC3-64D70E64A204}" destId="{CAB9BFCE-EC5B-45C1-ADD0-AAD7E92D12F0}" srcOrd="0" destOrd="0" presId="urn:microsoft.com/office/officeart/2008/layout/NameandTitleOrganizationalChart"/>
    <dgm:cxn modelId="{41F38EF3-7A49-4743-B2C3-A0931357EEC4}" type="presOf" srcId="{020D7019-E809-47DE-A07B-F62AF67615BF}" destId="{226EEEEA-7828-4292-925C-2265629A09AE}" srcOrd="1" destOrd="0" presId="urn:microsoft.com/office/officeart/2008/layout/NameandTitleOrganizationalChart"/>
    <dgm:cxn modelId="{95AA4BF5-A497-4F15-BC73-020FF6399993}" type="presOf" srcId="{1E49933B-7532-4471-8941-8E7534C5694D}" destId="{493E629C-F647-4015-81BF-DBF5EDD4A8A0}" srcOrd="0" destOrd="0" presId="urn:microsoft.com/office/officeart/2008/layout/NameandTitleOrganizationalChart"/>
    <dgm:cxn modelId="{A75CCAF6-06E3-4649-9927-BFDDE8EBE42C}" type="presOf" srcId="{B46A530B-DAA8-4A87-907B-89E3D6637D17}" destId="{9376CE2B-FFC5-4D3C-9833-498644D8DDA3}" srcOrd="0" destOrd="0" presId="urn:microsoft.com/office/officeart/2008/layout/NameandTitleOrganizationalChart"/>
    <dgm:cxn modelId="{907BC6F8-FE1F-42D7-9EC7-A3690B5F12F5}" type="presOf" srcId="{C205E80C-22FC-432D-9A53-DB21DDD48247}" destId="{3862F8DE-3C0D-4AFC-BB58-BAC8A4A801D1}" srcOrd="0" destOrd="0" presId="urn:microsoft.com/office/officeart/2008/layout/NameandTitleOrganizationalChart"/>
    <dgm:cxn modelId="{261CEDF8-8421-45D6-B61A-09601CD6933F}" type="presOf" srcId="{E3663D26-A90C-41CE-8BBB-272BDB3EB923}" destId="{2B09E092-E175-49EA-893C-32D36561F253}" srcOrd="0" destOrd="0" presId="urn:microsoft.com/office/officeart/2008/layout/NameandTitleOrganizationalChart"/>
    <dgm:cxn modelId="{DCFF71F9-A269-4D2F-A87E-714D2C380012}" srcId="{7408DD14-0A49-414A-86BD-864BB3E351B4}" destId="{FCC42BCF-E4B1-4162-921E-152B7A7E8B80}" srcOrd="0" destOrd="0" parTransId="{294061AE-F492-4ECC-A32C-20A18A2D18F0}" sibTransId="{F7AEB23C-A2F7-46BD-B8B8-882173F2329C}"/>
    <dgm:cxn modelId="{5058FCF9-6566-45C6-84B8-33A3E0537164}" type="presOf" srcId="{864DD5B5-DC4D-4E5A-B396-BA460B51E6C4}" destId="{F146A773-039B-4FB7-B819-FB3C1D117F33}" srcOrd="0" destOrd="0" presId="urn:microsoft.com/office/officeart/2008/layout/NameandTitleOrganizationalChart"/>
    <dgm:cxn modelId="{D198C8FE-12C9-4AFC-9B83-A05C7098D28A}" type="presOf" srcId="{75FA594B-F307-4DD3-BAD2-420970375C18}" destId="{502CE960-D7C7-4CA1-A544-D3838452C2F7}" srcOrd="0" destOrd="0" presId="urn:microsoft.com/office/officeart/2008/layout/NameandTitleOrganizationalChart"/>
    <dgm:cxn modelId="{60E0DAFE-006C-4644-B334-3DEE9B1D36AE}" type="presOf" srcId="{9086608B-81AE-4014-9B15-C1C5D886185A}" destId="{8D56A0EE-55B8-420C-8734-04E90E5769F0}" srcOrd="0" destOrd="0" presId="urn:microsoft.com/office/officeart/2008/layout/NameandTitleOrganizationalChart"/>
    <dgm:cxn modelId="{03E9D9DF-22D2-4D45-8775-389A0E55BDCF}" type="presParOf" srcId="{B4B7F3AB-96D6-4AA5-9DC1-92649564A9A9}" destId="{4B3FB869-1F71-4830-BA4F-33F636038965}" srcOrd="0" destOrd="0" presId="urn:microsoft.com/office/officeart/2008/layout/NameandTitleOrganizationalChart"/>
    <dgm:cxn modelId="{B0280A6D-635F-40CE-A23B-CE7F23D9FDB2}" type="presParOf" srcId="{4B3FB869-1F71-4830-BA4F-33F636038965}" destId="{173CA9FD-1EEE-4D63-BE2B-97EB54C0492B}" srcOrd="0" destOrd="0" presId="urn:microsoft.com/office/officeart/2008/layout/NameandTitleOrganizationalChart"/>
    <dgm:cxn modelId="{BAB004F2-493A-44D9-BFE5-8C8924331B8C}" type="presParOf" srcId="{173CA9FD-1EEE-4D63-BE2B-97EB54C0492B}" destId="{68100B13-AF2E-4B84-BD1A-7E52B1CE2138}" srcOrd="0" destOrd="0" presId="urn:microsoft.com/office/officeart/2008/layout/NameandTitleOrganizationalChart"/>
    <dgm:cxn modelId="{5EB7D1C2-E477-4FA8-A33A-2C44AD5BA5D6}" type="presParOf" srcId="{173CA9FD-1EEE-4D63-BE2B-97EB54C0492B}" destId="{9376CE2B-FFC5-4D3C-9833-498644D8DDA3}" srcOrd="1" destOrd="0" presId="urn:microsoft.com/office/officeart/2008/layout/NameandTitleOrganizationalChart"/>
    <dgm:cxn modelId="{25C37ECD-CF2E-4E1D-BF66-7A78B5DFB011}" type="presParOf" srcId="{173CA9FD-1EEE-4D63-BE2B-97EB54C0492B}" destId="{68C6BFBA-3795-4A3D-AA25-62EF6AC2715D}" srcOrd="2" destOrd="0" presId="urn:microsoft.com/office/officeart/2008/layout/NameandTitleOrganizationalChart"/>
    <dgm:cxn modelId="{D2799706-9D9B-45DF-AC49-6DCC31C997B1}" type="presParOf" srcId="{4B3FB869-1F71-4830-BA4F-33F636038965}" destId="{6EEB0C93-48E4-4145-A447-BA9A794C5462}" srcOrd="1" destOrd="0" presId="urn:microsoft.com/office/officeart/2008/layout/NameandTitleOrganizationalChart"/>
    <dgm:cxn modelId="{A317A7CE-600D-4019-A619-36B0E327252B}" type="presParOf" srcId="{4B3FB869-1F71-4830-BA4F-33F636038965}" destId="{D06C950B-8296-4946-8909-26E603DA9907}" srcOrd="2" destOrd="0" presId="urn:microsoft.com/office/officeart/2008/layout/NameandTitleOrganizationalChart"/>
    <dgm:cxn modelId="{0C4986C8-FF11-4036-B902-A2670DF667C0}" type="presParOf" srcId="{B4B7F3AB-96D6-4AA5-9DC1-92649564A9A9}" destId="{F960AC2B-5E60-4887-8FEB-6EF10A88C1CD}" srcOrd="1" destOrd="0" presId="urn:microsoft.com/office/officeart/2008/layout/NameandTitleOrganizationalChart"/>
    <dgm:cxn modelId="{A643974C-B14B-4BF7-8A3B-E0193F7A6620}" type="presParOf" srcId="{F960AC2B-5E60-4887-8FEB-6EF10A88C1CD}" destId="{9D402647-C2A8-4713-96A9-A98E6C67535C}" srcOrd="0" destOrd="0" presId="urn:microsoft.com/office/officeart/2008/layout/NameandTitleOrganizationalChart"/>
    <dgm:cxn modelId="{F40FB058-8F9B-49B9-8A70-C9179888BABB}" type="presParOf" srcId="{9D402647-C2A8-4713-96A9-A98E6C67535C}" destId="{3262B152-AB28-4AF5-A6DC-170FC3648F60}" srcOrd="0" destOrd="0" presId="urn:microsoft.com/office/officeart/2008/layout/NameandTitleOrganizationalChart"/>
    <dgm:cxn modelId="{42E66EF7-A378-45B0-93E5-E6BE326BB916}" type="presParOf" srcId="{9D402647-C2A8-4713-96A9-A98E6C67535C}" destId="{9B1084AF-08DB-4A53-B1E2-84F2A1E4745A}" srcOrd="1" destOrd="0" presId="urn:microsoft.com/office/officeart/2008/layout/NameandTitleOrganizationalChart"/>
    <dgm:cxn modelId="{343763CC-2E41-479B-8562-97B59662F98F}" type="presParOf" srcId="{9D402647-C2A8-4713-96A9-A98E6C67535C}" destId="{5E3C23B8-C8B6-426A-BCF9-E13474801A8F}" srcOrd="2" destOrd="0" presId="urn:microsoft.com/office/officeart/2008/layout/NameandTitleOrganizationalChart"/>
    <dgm:cxn modelId="{A796F54A-DC93-4F82-9191-905BF6410405}" type="presParOf" srcId="{F960AC2B-5E60-4887-8FEB-6EF10A88C1CD}" destId="{3B6A936A-7C6C-42C6-AEE3-C28786C34FCF}" srcOrd="1" destOrd="0" presId="urn:microsoft.com/office/officeart/2008/layout/NameandTitleOrganizationalChart"/>
    <dgm:cxn modelId="{660AD024-84AE-4012-A8A5-CD21FD8378D3}" type="presParOf" srcId="{3B6A936A-7C6C-42C6-AEE3-C28786C34FCF}" destId="{A2AD0F0E-343D-4BB2-9D22-C5681221F398}" srcOrd="0" destOrd="0" presId="urn:microsoft.com/office/officeart/2008/layout/NameandTitleOrganizationalChart"/>
    <dgm:cxn modelId="{7E3AB87E-D880-4559-8C20-01A3B9F7A5D5}" type="presParOf" srcId="{3B6A936A-7C6C-42C6-AEE3-C28786C34FCF}" destId="{83CE654E-01F3-40A0-AD29-0FAB245AE98C}" srcOrd="1" destOrd="0" presId="urn:microsoft.com/office/officeart/2008/layout/NameandTitleOrganizationalChart"/>
    <dgm:cxn modelId="{BFCD0C70-BDE8-40C7-834F-A5AF09236AEE}" type="presParOf" srcId="{83CE654E-01F3-40A0-AD29-0FAB245AE98C}" destId="{B71FDC5B-8070-46C9-8E73-E74B8C4DEF21}" srcOrd="0" destOrd="0" presId="urn:microsoft.com/office/officeart/2008/layout/NameandTitleOrganizationalChart"/>
    <dgm:cxn modelId="{0202D5B8-A935-44AA-B535-A99CB106F2A3}" type="presParOf" srcId="{B71FDC5B-8070-46C9-8E73-E74B8C4DEF21}" destId="{B23BB2BE-65BC-454B-920B-2B8FA67D83D3}" srcOrd="0" destOrd="0" presId="urn:microsoft.com/office/officeart/2008/layout/NameandTitleOrganizationalChart"/>
    <dgm:cxn modelId="{E838EA00-E869-46F7-8124-EDB68404908A}" type="presParOf" srcId="{B71FDC5B-8070-46C9-8E73-E74B8C4DEF21}" destId="{E9ACCE8C-5E89-4A73-8E27-BC5F8CB0143A}" srcOrd="1" destOrd="0" presId="urn:microsoft.com/office/officeart/2008/layout/NameandTitleOrganizationalChart"/>
    <dgm:cxn modelId="{EF67C3D8-60F2-4257-A97A-A157CA1B3ACF}" type="presParOf" srcId="{B71FDC5B-8070-46C9-8E73-E74B8C4DEF21}" destId="{73060238-1084-4C4D-80FD-EAE8BC78C0E1}" srcOrd="2" destOrd="0" presId="urn:microsoft.com/office/officeart/2008/layout/NameandTitleOrganizationalChart"/>
    <dgm:cxn modelId="{702FE8DA-341D-4800-8971-39D04B036967}" type="presParOf" srcId="{83CE654E-01F3-40A0-AD29-0FAB245AE98C}" destId="{9D3CAC8D-0DCC-4FA6-AB9E-40797F1BBD7C}" srcOrd="1" destOrd="0" presId="urn:microsoft.com/office/officeart/2008/layout/NameandTitleOrganizationalChart"/>
    <dgm:cxn modelId="{BA8E261D-458F-4940-943C-89EEC213B840}" type="presParOf" srcId="{9D3CAC8D-0DCC-4FA6-AB9E-40797F1BBD7C}" destId="{43B4F480-0F1F-42C7-BE14-0140DD806B36}" srcOrd="0" destOrd="0" presId="urn:microsoft.com/office/officeart/2008/layout/NameandTitleOrganizationalChart"/>
    <dgm:cxn modelId="{7C8FF1AC-D164-40E0-8D35-3E9759626AEE}" type="presParOf" srcId="{9D3CAC8D-0DCC-4FA6-AB9E-40797F1BBD7C}" destId="{D6D3E87E-AF0F-4081-9F63-1C554060658E}" srcOrd="1" destOrd="0" presId="urn:microsoft.com/office/officeart/2008/layout/NameandTitleOrganizationalChart"/>
    <dgm:cxn modelId="{F41ED2B4-C1AB-49D8-A97D-98E591F3617F}" type="presParOf" srcId="{D6D3E87E-AF0F-4081-9F63-1C554060658E}" destId="{86817058-76AB-4E61-ADE5-0141E73590E3}" srcOrd="0" destOrd="0" presId="urn:microsoft.com/office/officeart/2008/layout/NameandTitleOrganizationalChart"/>
    <dgm:cxn modelId="{3783023F-F7FE-4222-85AD-B3BBFA82C61C}" type="presParOf" srcId="{86817058-76AB-4E61-ADE5-0141E73590E3}" destId="{8B0DD9B3-4777-4404-B384-E41765B05DAD}" srcOrd="0" destOrd="0" presId="urn:microsoft.com/office/officeart/2008/layout/NameandTitleOrganizationalChart"/>
    <dgm:cxn modelId="{91DF62BB-B3F6-4C7B-84EB-FD5177A8FD83}" type="presParOf" srcId="{86817058-76AB-4E61-ADE5-0141E73590E3}" destId="{8542CFDF-4B10-401B-8C71-3D2720DE5189}" srcOrd="1" destOrd="0" presId="urn:microsoft.com/office/officeart/2008/layout/NameandTitleOrganizationalChart"/>
    <dgm:cxn modelId="{FFDE1869-784A-41E5-B59C-BDF2C4063507}" type="presParOf" srcId="{86817058-76AB-4E61-ADE5-0141E73590E3}" destId="{BEBAEFAC-94DF-49F6-BD24-9ECA7E83C178}" srcOrd="2" destOrd="0" presId="urn:microsoft.com/office/officeart/2008/layout/NameandTitleOrganizationalChart"/>
    <dgm:cxn modelId="{AB1F5C31-15E0-47B2-9231-BC099C50D3D5}" type="presParOf" srcId="{D6D3E87E-AF0F-4081-9F63-1C554060658E}" destId="{9A8EE09B-7EE6-4B67-B87F-EDADEBD99750}" srcOrd="1" destOrd="0" presId="urn:microsoft.com/office/officeart/2008/layout/NameandTitleOrganizationalChart"/>
    <dgm:cxn modelId="{AD6AA674-2D1D-48C2-A500-7550C56C4E4A}" type="presParOf" srcId="{9A8EE09B-7EE6-4B67-B87F-EDADEBD99750}" destId="{76D9CA14-A8C7-4184-8221-DA734FB9CD77}" srcOrd="0" destOrd="0" presId="urn:microsoft.com/office/officeart/2008/layout/NameandTitleOrganizationalChart"/>
    <dgm:cxn modelId="{E8B2B382-A448-4045-8498-5C5F861BD6B1}" type="presParOf" srcId="{9A8EE09B-7EE6-4B67-B87F-EDADEBD99750}" destId="{3341081B-5853-4B34-92C1-1019FDDC8AC0}" srcOrd="1" destOrd="0" presId="urn:microsoft.com/office/officeart/2008/layout/NameandTitleOrganizationalChart"/>
    <dgm:cxn modelId="{1FBE8453-EBE8-4216-88A1-0798E669875E}" type="presParOf" srcId="{3341081B-5853-4B34-92C1-1019FDDC8AC0}" destId="{1AB05207-9DD6-406B-97D5-F1B9812614C7}" srcOrd="0" destOrd="0" presId="urn:microsoft.com/office/officeart/2008/layout/NameandTitleOrganizationalChart"/>
    <dgm:cxn modelId="{32593915-F4F0-4746-9804-C5D0B9319DE1}" type="presParOf" srcId="{1AB05207-9DD6-406B-97D5-F1B9812614C7}" destId="{BFB7CF3C-DD9F-4159-B2F5-4A0586BD9450}" srcOrd="0" destOrd="0" presId="urn:microsoft.com/office/officeart/2008/layout/NameandTitleOrganizationalChart"/>
    <dgm:cxn modelId="{90C1A2D2-DCAE-4837-8B9A-CB45C23C2D07}" type="presParOf" srcId="{1AB05207-9DD6-406B-97D5-F1B9812614C7}" destId="{DCCD13AB-4F82-42FC-8F5C-73AE50349400}" srcOrd="1" destOrd="0" presId="urn:microsoft.com/office/officeart/2008/layout/NameandTitleOrganizationalChart"/>
    <dgm:cxn modelId="{311FDB68-5384-438C-A92F-AF1A07EB2DF1}" type="presParOf" srcId="{1AB05207-9DD6-406B-97D5-F1B9812614C7}" destId="{F6F2F065-C747-4143-BAF6-CA16072167A7}" srcOrd="2" destOrd="0" presId="urn:microsoft.com/office/officeart/2008/layout/NameandTitleOrganizationalChart"/>
    <dgm:cxn modelId="{047F2EE1-A889-4173-A47B-3B66E7EDCA88}" type="presParOf" srcId="{3341081B-5853-4B34-92C1-1019FDDC8AC0}" destId="{AD6516B8-6092-47E4-99A7-6C46DDDDD05E}" srcOrd="1" destOrd="0" presId="urn:microsoft.com/office/officeart/2008/layout/NameandTitleOrganizationalChart"/>
    <dgm:cxn modelId="{53CEA66D-DBC3-4EDB-B1AB-6E3BCF439712}" type="presParOf" srcId="{AD6516B8-6092-47E4-99A7-6C46DDDDD05E}" destId="{4375A7CB-4849-4E3C-9789-59CE58A46E85}" srcOrd="0" destOrd="0" presId="urn:microsoft.com/office/officeart/2008/layout/NameandTitleOrganizationalChart"/>
    <dgm:cxn modelId="{1744CF6C-00BA-45A9-8409-3E4D9EF98F60}" type="presParOf" srcId="{AD6516B8-6092-47E4-99A7-6C46DDDDD05E}" destId="{A1BF8FB2-4D58-4BD6-BBD4-04BE839B94E3}" srcOrd="1" destOrd="0" presId="urn:microsoft.com/office/officeart/2008/layout/NameandTitleOrganizationalChart"/>
    <dgm:cxn modelId="{A7A3C77A-4430-4BF8-8AD4-228A9AFFD423}" type="presParOf" srcId="{A1BF8FB2-4D58-4BD6-BBD4-04BE839B94E3}" destId="{3C936CB4-3735-41FF-8970-38D0BC10C78C}" srcOrd="0" destOrd="0" presId="urn:microsoft.com/office/officeart/2008/layout/NameandTitleOrganizationalChart"/>
    <dgm:cxn modelId="{E254ADF2-3331-4E33-8DF7-37F55C7F11BB}" type="presParOf" srcId="{3C936CB4-3735-41FF-8970-38D0BC10C78C}" destId="{3AC18152-353C-42DC-AFE4-BD1547C71D21}" srcOrd="0" destOrd="0" presId="urn:microsoft.com/office/officeart/2008/layout/NameandTitleOrganizationalChart"/>
    <dgm:cxn modelId="{177B7751-4932-4C68-A68E-FA3179E40BE2}" type="presParOf" srcId="{3C936CB4-3735-41FF-8970-38D0BC10C78C}" destId="{26B8DFA9-504D-421D-B290-3DAE71C98FE7}" srcOrd="1" destOrd="0" presId="urn:microsoft.com/office/officeart/2008/layout/NameandTitleOrganizationalChart"/>
    <dgm:cxn modelId="{41ADB6C5-6E7F-429A-A188-D40FA8E263A1}" type="presParOf" srcId="{3C936CB4-3735-41FF-8970-38D0BC10C78C}" destId="{4DF62C31-71CB-4E02-AB9B-10625BFF26EF}" srcOrd="2" destOrd="0" presId="urn:microsoft.com/office/officeart/2008/layout/NameandTitleOrganizationalChart"/>
    <dgm:cxn modelId="{CBEB32C5-85A9-44AD-AB83-12DF8D01ACEA}" type="presParOf" srcId="{A1BF8FB2-4D58-4BD6-BBD4-04BE839B94E3}" destId="{3EA69E7E-BF4C-484E-877D-BE0398259E12}" srcOrd="1" destOrd="0" presId="urn:microsoft.com/office/officeart/2008/layout/NameandTitleOrganizationalChart"/>
    <dgm:cxn modelId="{7915A3E5-A757-469A-AD49-C86F99A3BDE0}" type="presParOf" srcId="{3EA69E7E-BF4C-484E-877D-BE0398259E12}" destId="{096330A7-98E3-4C19-AC4E-BF288020BAE4}" srcOrd="0" destOrd="0" presId="urn:microsoft.com/office/officeart/2008/layout/NameandTitleOrganizationalChart"/>
    <dgm:cxn modelId="{7CB89B25-8E11-41C2-9D7F-16D06E61E64F}" type="presParOf" srcId="{3EA69E7E-BF4C-484E-877D-BE0398259E12}" destId="{85F1AEF1-DA4D-4148-B7AC-6FACCC723B6E}" srcOrd="1" destOrd="0" presId="urn:microsoft.com/office/officeart/2008/layout/NameandTitleOrganizationalChart"/>
    <dgm:cxn modelId="{BC0B08AD-CEA3-4A35-A7BC-1DF1A03BEB1A}" type="presParOf" srcId="{85F1AEF1-DA4D-4148-B7AC-6FACCC723B6E}" destId="{3EEC9E2D-3805-4063-8AB0-81E8FDDB8678}" srcOrd="0" destOrd="0" presId="urn:microsoft.com/office/officeart/2008/layout/NameandTitleOrganizationalChart"/>
    <dgm:cxn modelId="{2F8FDD79-CF93-4E7D-9BC4-C187EB63500D}" type="presParOf" srcId="{3EEC9E2D-3805-4063-8AB0-81E8FDDB8678}" destId="{0E4E75AD-B7F3-43CC-B8CA-DBB868B92AA1}" srcOrd="0" destOrd="0" presId="urn:microsoft.com/office/officeart/2008/layout/NameandTitleOrganizationalChart"/>
    <dgm:cxn modelId="{2152831D-6421-4A5B-A510-8BB994968AB5}" type="presParOf" srcId="{3EEC9E2D-3805-4063-8AB0-81E8FDDB8678}" destId="{D71AFE3F-852F-4BF4-BBE1-436C14393160}" srcOrd="1" destOrd="0" presId="urn:microsoft.com/office/officeart/2008/layout/NameandTitleOrganizationalChart"/>
    <dgm:cxn modelId="{745D6AD4-5005-4902-8AB2-DB381D3BDB19}" type="presParOf" srcId="{3EEC9E2D-3805-4063-8AB0-81E8FDDB8678}" destId="{62FAF8C1-1AEF-47D1-8D95-FB1E8401833C}" srcOrd="2" destOrd="0" presId="urn:microsoft.com/office/officeart/2008/layout/NameandTitleOrganizationalChart"/>
    <dgm:cxn modelId="{8B18F30F-D270-49D0-8BF1-C8CDBF116AC3}" type="presParOf" srcId="{85F1AEF1-DA4D-4148-B7AC-6FACCC723B6E}" destId="{96C2C4AA-92AA-47EF-80C8-503954BA1203}" srcOrd="1" destOrd="0" presId="urn:microsoft.com/office/officeart/2008/layout/NameandTitleOrganizationalChart"/>
    <dgm:cxn modelId="{C8B9AB36-0823-4D3E-A908-21EB16AFF866}" type="presParOf" srcId="{96C2C4AA-92AA-47EF-80C8-503954BA1203}" destId="{534664DC-E812-4153-9ED9-F58D1106CD45}" srcOrd="0" destOrd="0" presId="urn:microsoft.com/office/officeart/2008/layout/NameandTitleOrganizationalChart"/>
    <dgm:cxn modelId="{C36BCB78-979A-4138-817F-485DD0A9799A}" type="presParOf" srcId="{96C2C4AA-92AA-47EF-80C8-503954BA1203}" destId="{BCECFE18-B047-4F3B-8026-876002913468}" srcOrd="1" destOrd="0" presId="urn:microsoft.com/office/officeart/2008/layout/NameandTitleOrganizationalChart"/>
    <dgm:cxn modelId="{AE5740BF-94C4-40E2-ABA0-9C743EFEFF66}" type="presParOf" srcId="{BCECFE18-B047-4F3B-8026-876002913468}" destId="{A96F732F-52D8-45A1-8BE5-C7EFF5CB8542}" srcOrd="0" destOrd="0" presId="urn:microsoft.com/office/officeart/2008/layout/NameandTitleOrganizationalChart"/>
    <dgm:cxn modelId="{1B90ABA7-8242-49E1-9156-EFD99206A8D6}" type="presParOf" srcId="{A96F732F-52D8-45A1-8BE5-C7EFF5CB8542}" destId="{7B971129-0474-42C8-A65D-C2926BCB1D56}" srcOrd="0" destOrd="0" presId="urn:microsoft.com/office/officeart/2008/layout/NameandTitleOrganizationalChart"/>
    <dgm:cxn modelId="{96B44F0A-42B9-4697-AFE4-4950AB6E3CE4}" type="presParOf" srcId="{A96F732F-52D8-45A1-8BE5-C7EFF5CB8542}" destId="{3862F8DE-3C0D-4AFC-BB58-BAC8A4A801D1}" srcOrd="1" destOrd="0" presId="urn:microsoft.com/office/officeart/2008/layout/NameandTitleOrganizationalChart"/>
    <dgm:cxn modelId="{A54AE5C3-A09C-48C7-A349-B9D9029D3F9B}" type="presParOf" srcId="{A96F732F-52D8-45A1-8BE5-C7EFF5CB8542}" destId="{C6A64C92-93E6-463F-9E47-19B85186A219}" srcOrd="2" destOrd="0" presId="urn:microsoft.com/office/officeart/2008/layout/NameandTitleOrganizationalChart"/>
    <dgm:cxn modelId="{ADB69837-AD2C-40CC-B53B-469D2FC4D4A9}" type="presParOf" srcId="{BCECFE18-B047-4F3B-8026-876002913468}" destId="{0E4E6D71-8522-4A3F-83F0-4EB09F416F3C}" srcOrd="1" destOrd="0" presId="urn:microsoft.com/office/officeart/2008/layout/NameandTitleOrganizationalChart"/>
    <dgm:cxn modelId="{03D1174F-E006-4F36-BF5F-6ACFA5C64390}" type="presParOf" srcId="{BCECFE18-B047-4F3B-8026-876002913468}" destId="{40735831-3B4A-4A01-8327-19756699ABAA}" srcOrd="2" destOrd="0" presId="urn:microsoft.com/office/officeart/2008/layout/NameandTitleOrganizationalChart"/>
    <dgm:cxn modelId="{4089F5B5-17B9-49DD-BABF-123AF768C82D}" type="presParOf" srcId="{85F1AEF1-DA4D-4148-B7AC-6FACCC723B6E}" destId="{0226BCF9-4863-4787-9D07-28B943AA3E68}" srcOrd="2" destOrd="0" presId="urn:microsoft.com/office/officeart/2008/layout/NameandTitleOrganizationalChart"/>
    <dgm:cxn modelId="{F716D5B7-CC8A-4CBF-A988-0621C2835948}" type="presParOf" srcId="{A1BF8FB2-4D58-4BD6-BBD4-04BE839B94E3}" destId="{FF88B15E-4D6D-461D-8F39-A74AB0062B86}" srcOrd="2" destOrd="0" presId="urn:microsoft.com/office/officeart/2008/layout/NameandTitleOrganizationalChart"/>
    <dgm:cxn modelId="{E5E79179-86FD-4190-9DFE-663B41EDD100}" type="presParOf" srcId="{3341081B-5853-4B34-92C1-1019FDDC8AC0}" destId="{66EF6133-4DA0-4A2C-8366-72491C625655}" srcOrd="2" destOrd="0" presId="urn:microsoft.com/office/officeart/2008/layout/NameandTitleOrganizationalChart"/>
    <dgm:cxn modelId="{0DF9266F-0F85-4B10-888B-AC373531B56A}" type="presParOf" srcId="{D6D3E87E-AF0F-4081-9F63-1C554060658E}" destId="{27BE3D56-A938-4973-8D99-C679D753CA4A}" srcOrd="2" destOrd="0" presId="urn:microsoft.com/office/officeart/2008/layout/NameandTitleOrganizationalChart"/>
    <dgm:cxn modelId="{5A379D85-4EF6-43BF-9AAD-5AEC5836515E}" type="presParOf" srcId="{83CE654E-01F3-40A0-AD29-0FAB245AE98C}" destId="{4CA336FB-9694-4C55-B081-990F1E42921A}" srcOrd="2" destOrd="0" presId="urn:microsoft.com/office/officeart/2008/layout/NameandTitleOrganizationalChart"/>
    <dgm:cxn modelId="{8FA8B7DD-2ED0-4251-942A-16E40167F9F8}" type="presParOf" srcId="{3B6A936A-7C6C-42C6-AEE3-C28786C34FCF}" destId="{6E8F1746-EF69-4EBA-AABA-C0A7750028E3}" srcOrd="2" destOrd="0" presId="urn:microsoft.com/office/officeart/2008/layout/NameandTitleOrganizationalChart"/>
    <dgm:cxn modelId="{ED256337-F006-4A33-AE7F-C44C26DAF0E7}" type="presParOf" srcId="{3B6A936A-7C6C-42C6-AEE3-C28786C34FCF}" destId="{161C4722-A06E-4499-AF10-BDA70536EB95}" srcOrd="3" destOrd="0" presId="urn:microsoft.com/office/officeart/2008/layout/NameandTitleOrganizationalChart"/>
    <dgm:cxn modelId="{1FDD3D1B-B4B7-43A0-88DD-9861B652F9DA}" type="presParOf" srcId="{161C4722-A06E-4499-AF10-BDA70536EB95}" destId="{08D16D9C-70C6-4734-A9C9-C4943F073FBB}" srcOrd="0" destOrd="0" presId="urn:microsoft.com/office/officeart/2008/layout/NameandTitleOrganizationalChart"/>
    <dgm:cxn modelId="{34703DF9-8673-4ECD-A175-6DD1EDC96B75}" type="presParOf" srcId="{08D16D9C-70C6-4734-A9C9-C4943F073FBB}" destId="{A781E342-32C5-4730-8F7A-D39C5750F3F9}" srcOrd="0" destOrd="0" presId="urn:microsoft.com/office/officeart/2008/layout/NameandTitleOrganizationalChart"/>
    <dgm:cxn modelId="{9EA388C9-3A3D-4F31-B95B-93326567547A}" type="presParOf" srcId="{08D16D9C-70C6-4734-A9C9-C4943F073FBB}" destId="{980478C3-03D0-4480-A82C-9ECDD9AFFC28}" srcOrd="1" destOrd="0" presId="urn:microsoft.com/office/officeart/2008/layout/NameandTitleOrganizationalChart"/>
    <dgm:cxn modelId="{83B29B0A-5922-4427-AFCC-4221B117756C}" type="presParOf" srcId="{08D16D9C-70C6-4734-A9C9-C4943F073FBB}" destId="{5A107376-8B5B-4AA2-ACFD-E3096424F415}" srcOrd="2" destOrd="0" presId="urn:microsoft.com/office/officeart/2008/layout/NameandTitleOrganizationalChart"/>
    <dgm:cxn modelId="{1D0A20D8-E7A7-4FFE-92CC-2C522EBA1FE4}" type="presParOf" srcId="{161C4722-A06E-4499-AF10-BDA70536EB95}" destId="{67C7D03D-7B12-455E-B167-5E0E176835B9}" srcOrd="1" destOrd="0" presId="urn:microsoft.com/office/officeart/2008/layout/NameandTitleOrganizationalChart"/>
    <dgm:cxn modelId="{BCB0E55D-D235-41C7-8328-EBE18810EFE2}" type="presParOf" srcId="{67C7D03D-7B12-455E-B167-5E0E176835B9}" destId="{E3FC7570-7DC7-464C-B828-7698B274077B}" srcOrd="0" destOrd="0" presId="urn:microsoft.com/office/officeart/2008/layout/NameandTitleOrganizationalChart"/>
    <dgm:cxn modelId="{EE7BFB3C-E17D-4126-8F3C-A68006D84857}" type="presParOf" srcId="{67C7D03D-7B12-455E-B167-5E0E176835B9}" destId="{66E5540B-66F1-4EAA-8C2C-B561EF47B736}" srcOrd="1" destOrd="0" presId="urn:microsoft.com/office/officeart/2008/layout/NameandTitleOrganizationalChart"/>
    <dgm:cxn modelId="{99280427-0247-4FB7-8EAD-DBBA42B805E0}" type="presParOf" srcId="{66E5540B-66F1-4EAA-8C2C-B561EF47B736}" destId="{3BCAF784-0BED-4E73-A4F7-A4CD2E2A31C6}" srcOrd="0" destOrd="0" presId="urn:microsoft.com/office/officeart/2008/layout/NameandTitleOrganizationalChart"/>
    <dgm:cxn modelId="{706587D3-9E35-4A1E-B7D5-980671783E7B}" type="presParOf" srcId="{3BCAF784-0BED-4E73-A4F7-A4CD2E2A31C6}" destId="{8BD0FD2A-8694-4957-B57A-C710379911D6}" srcOrd="0" destOrd="0" presId="urn:microsoft.com/office/officeart/2008/layout/NameandTitleOrganizationalChart"/>
    <dgm:cxn modelId="{50108169-C197-4420-90A4-952897AE9D23}" type="presParOf" srcId="{3BCAF784-0BED-4E73-A4F7-A4CD2E2A31C6}" destId="{9DE2DCB4-2950-4685-BDEA-D2FE9F7E642C}" srcOrd="1" destOrd="0" presId="urn:microsoft.com/office/officeart/2008/layout/NameandTitleOrganizationalChart"/>
    <dgm:cxn modelId="{A7A63E64-8422-404A-BF0B-CEC0A8824484}" type="presParOf" srcId="{3BCAF784-0BED-4E73-A4F7-A4CD2E2A31C6}" destId="{C3C8960F-FF98-4F7C-A417-1CD9B6396BEE}" srcOrd="2" destOrd="0" presId="urn:microsoft.com/office/officeart/2008/layout/NameandTitleOrganizationalChart"/>
    <dgm:cxn modelId="{DE6EB164-81AD-470F-9386-3D8C7086B897}" type="presParOf" srcId="{66E5540B-66F1-4EAA-8C2C-B561EF47B736}" destId="{04DC82EA-B6C4-4960-A4D9-1502352FD10C}" srcOrd="1" destOrd="0" presId="urn:microsoft.com/office/officeart/2008/layout/NameandTitleOrganizationalChart"/>
    <dgm:cxn modelId="{56C839E8-179B-4E5F-AEBF-6BE6EE208978}" type="presParOf" srcId="{66E5540B-66F1-4EAA-8C2C-B561EF47B736}" destId="{ABDAE505-A1A0-4720-946D-72E4E4201AFE}" srcOrd="2" destOrd="0" presId="urn:microsoft.com/office/officeart/2008/layout/NameandTitleOrganizationalChart"/>
    <dgm:cxn modelId="{A1151A8E-D08B-45A7-82BB-297C3A07C37B}" type="presParOf" srcId="{67C7D03D-7B12-455E-B167-5E0E176835B9}" destId="{A16CB5C9-1113-44EF-85C8-24B3235DD7C8}" srcOrd="2" destOrd="0" presId="urn:microsoft.com/office/officeart/2008/layout/NameandTitleOrganizationalChart"/>
    <dgm:cxn modelId="{0E47F197-39AD-46D6-85A2-ADDA05B197B7}" type="presParOf" srcId="{67C7D03D-7B12-455E-B167-5E0E176835B9}" destId="{B5CE9E08-5D73-45FC-B328-879312E3F72E}" srcOrd="3" destOrd="0" presId="urn:microsoft.com/office/officeart/2008/layout/NameandTitleOrganizationalChart"/>
    <dgm:cxn modelId="{D356A8AF-E3D1-4B0E-BCF1-C691188C44EA}" type="presParOf" srcId="{B5CE9E08-5D73-45FC-B328-879312E3F72E}" destId="{C544FF8C-B661-4624-80D2-8AC667286413}" srcOrd="0" destOrd="0" presId="urn:microsoft.com/office/officeart/2008/layout/NameandTitleOrganizationalChart"/>
    <dgm:cxn modelId="{ED5978D5-9531-458D-BAD7-375C8DB244CD}" type="presParOf" srcId="{C544FF8C-B661-4624-80D2-8AC667286413}" destId="{A04F351E-A041-4990-AA3F-3DC1956886AD}" srcOrd="0" destOrd="0" presId="urn:microsoft.com/office/officeart/2008/layout/NameandTitleOrganizationalChart"/>
    <dgm:cxn modelId="{116B83CF-5649-43E6-962D-72E04F711F85}" type="presParOf" srcId="{C544FF8C-B661-4624-80D2-8AC667286413}" destId="{CE7BF10B-E178-47E4-8C05-07F7F80D1191}" srcOrd="1" destOrd="0" presId="urn:microsoft.com/office/officeart/2008/layout/NameandTitleOrganizationalChart"/>
    <dgm:cxn modelId="{EC8FC6A0-2A6D-42F7-8CAE-545080A177FA}" type="presParOf" srcId="{C544FF8C-B661-4624-80D2-8AC667286413}" destId="{64AAB9C0-D1EA-4BD9-8091-B42A4FA00A1F}" srcOrd="2" destOrd="0" presId="urn:microsoft.com/office/officeart/2008/layout/NameandTitleOrganizationalChart"/>
    <dgm:cxn modelId="{E3744881-5E9D-418A-8F1D-05A4E4912842}" type="presParOf" srcId="{B5CE9E08-5D73-45FC-B328-879312E3F72E}" destId="{E4670637-CC04-4E54-9ACB-E7EC3A975825}" srcOrd="1" destOrd="0" presId="urn:microsoft.com/office/officeart/2008/layout/NameandTitleOrganizationalChart"/>
    <dgm:cxn modelId="{C2CC6701-B948-4FD1-89D0-E90F29829026}" type="presParOf" srcId="{B5CE9E08-5D73-45FC-B328-879312E3F72E}" destId="{188554F9-AEF4-4AC9-A574-8D6526CA7AF0}" srcOrd="2" destOrd="0" presId="urn:microsoft.com/office/officeart/2008/layout/NameandTitleOrganizationalChart"/>
    <dgm:cxn modelId="{13C7B210-1AEB-4464-91C3-9CB8F51F9829}" type="presParOf" srcId="{161C4722-A06E-4499-AF10-BDA70536EB95}" destId="{B47D5CBF-4F72-4D80-B652-2418BE2C9F37}" srcOrd="2" destOrd="0" presId="urn:microsoft.com/office/officeart/2008/layout/NameandTitleOrganizationalChart"/>
    <dgm:cxn modelId="{A16D3140-B31D-4E92-9BE6-F9233EAAD3C4}" type="presParOf" srcId="{3B6A936A-7C6C-42C6-AEE3-C28786C34FCF}" destId="{3F8619B6-CF30-44B2-A52A-2252165CD83B}" srcOrd="4" destOrd="0" presId="urn:microsoft.com/office/officeart/2008/layout/NameandTitleOrganizationalChart"/>
    <dgm:cxn modelId="{552413F1-DE95-4139-B38D-928984EA4E9C}" type="presParOf" srcId="{3B6A936A-7C6C-42C6-AEE3-C28786C34FCF}" destId="{4198A5BA-E111-497A-8659-EB36384A97A2}" srcOrd="5" destOrd="0" presId="urn:microsoft.com/office/officeart/2008/layout/NameandTitleOrganizationalChart"/>
    <dgm:cxn modelId="{0CF2AF55-522E-47F8-8545-FA0B53577AE0}" type="presParOf" srcId="{4198A5BA-E111-497A-8659-EB36384A97A2}" destId="{C353DE75-E8BA-4B5A-9E2B-3826D4522645}" srcOrd="0" destOrd="0" presId="urn:microsoft.com/office/officeart/2008/layout/NameandTitleOrganizationalChart"/>
    <dgm:cxn modelId="{3823784D-6CB7-4207-B869-CF8BE217DB7F}" type="presParOf" srcId="{C353DE75-E8BA-4B5A-9E2B-3826D4522645}" destId="{E6DE38A4-5D69-4931-A5D0-AD0BDEE5D215}" srcOrd="0" destOrd="0" presId="urn:microsoft.com/office/officeart/2008/layout/NameandTitleOrganizationalChart"/>
    <dgm:cxn modelId="{AD9F6CC5-2D9E-4633-8652-ACAC1C589319}" type="presParOf" srcId="{C353DE75-E8BA-4B5A-9E2B-3826D4522645}" destId="{BA0F1323-20C6-4789-91F8-F0B54F92755D}" srcOrd="1" destOrd="0" presId="urn:microsoft.com/office/officeart/2008/layout/NameandTitleOrganizationalChart"/>
    <dgm:cxn modelId="{57609E68-986E-4820-A2D2-915BD4FAB19D}" type="presParOf" srcId="{C353DE75-E8BA-4B5A-9E2B-3826D4522645}" destId="{C1BA810D-ECEE-4DEC-84A2-B991541F799B}" srcOrd="2" destOrd="0" presId="urn:microsoft.com/office/officeart/2008/layout/NameandTitleOrganizationalChart"/>
    <dgm:cxn modelId="{4B029939-5B29-4ED7-856D-4119C3EE25BC}" type="presParOf" srcId="{4198A5BA-E111-497A-8659-EB36384A97A2}" destId="{08BF7457-BF83-421F-A3FF-FBE0974F0F3F}" srcOrd="1" destOrd="0" presId="urn:microsoft.com/office/officeart/2008/layout/NameandTitleOrganizationalChart"/>
    <dgm:cxn modelId="{C146B73E-BA3A-478A-808C-0D7ECC68E898}" type="presParOf" srcId="{08BF7457-BF83-421F-A3FF-FBE0974F0F3F}" destId="{73858B61-B442-4BDA-8595-2031CA19EE61}" srcOrd="0" destOrd="0" presId="urn:microsoft.com/office/officeart/2008/layout/NameandTitleOrganizationalChart"/>
    <dgm:cxn modelId="{AAAC06BB-1160-4106-AD11-19CF4A226340}" type="presParOf" srcId="{08BF7457-BF83-421F-A3FF-FBE0974F0F3F}" destId="{053D12B1-03E3-43D4-85FF-281B981A09F7}" srcOrd="1" destOrd="0" presId="urn:microsoft.com/office/officeart/2008/layout/NameandTitleOrganizationalChart"/>
    <dgm:cxn modelId="{85B41E13-963B-487A-B75F-87043D1D4A95}" type="presParOf" srcId="{053D12B1-03E3-43D4-85FF-281B981A09F7}" destId="{BA7B5BF6-47C5-40F2-9AEA-21118DF63AB1}" srcOrd="0" destOrd="0" presId="urn:microsoft.com/office/officeart/2008/layout/NameandTitleOrganizationalChart"/>
    <dgm:cxn modelId="{E049E7AC-38FB-44BE-B90B-A91D4EBDD168}" type="presParOf" srcId="{BA7B5BF6-47C5-40F2-9AEA-21118DF63AB1}" destId="{655D9350-F04B-495D-8BED-74BE3556578E}" srcOrd="0" destOrd="0" presId="urn:microsoft.com/office/officeart/2008/layout/NameandTitleOrganizationalChart"/>
    <dgm:cxn modelId="{4B383A1E-21B8-402C-8213-2E2A5E9E8147}" type="presParOf" srcId="{BA7B5BF6-47C5-40F2-9AEA-21118DF63AB1}" destId="{5097E754-3FDD-4C2C-8A2B-5CB9C196C22B}" srcOrd="1" destOrd="0" presId="urn:microsoft.com/office/officeart/2008/layout/NameandTitleOrganizationalChart"/>
    <dgm:cxn modelId="{83E5E8C4-D60C-4944-AFF9-F2EB7B280CA4}" type="presParOf" srcId="{BA7B5BF6-47C5-40F2-9AEA-21118DF63AB1}" destId="{4F55E62B-7780-4A95-8185-2EC40EDFAAC6}" srcOrd="2" destOrd="0" presId="urn:microsoft.com/office/officeart/2008/layout/NameandTitleOrganizationalChart"/>
    <dgm:cxn modelId="{B709C256-9CB2-4B6D-A567-E1BD0B1F1066}" type="presParOf" srcId="{053D12B1-03E3-43D4-85FF-281B981A09F7}" destId="{A221B9ED-D368-46C2-A41A-B2AFE6A0CD0D}" srcOrd="1" destOrd="0" presId="urn:microsoft.com/office/officeart/2008/layout/NameandTitleOrganizationalChart"/>
    <dgm:cxn modelId="{5328BF4E-4BC0-4440-9749-E638104E5428}" type="presParOf" srcId="{A221B9ED-D368-46C2-A41A-B2AFE6A0CD0D}" destId="{26185217-EF8E-4173-A0FB-B68789F0107D}" srcOrd="0" destOrd="0" presId="urn:microsoft.com/office/officeart/2008/layout/NameandTitleOrganizationalChart"/>
    <dgm:cxn modelId="{160E9A90-3C03-41B0-BE1D-A6B70C3B99EB}" type="presParOf" srcId="{A221B9ED-D368-46C2-A41A-B2AFE6A0CD0D}" destId="{F6D72E9A-279D-4D6C-9A5C-0CFE116544E5}" srcOrd="1" destOrd="0" presId="urn:microsoft.com/office/officeart/2008/layout/NameandTitleOrganizationalChart"/>
    <dgm:cxn modelId="{3577011B-345C-4BC3-B36E-DF1F1A11732D}" type="presParOf" srcId="{F6D72E9A-279D-4D6C-9A5C-0CFE116544E5}" destId="{7809C3D2-02BE-4F71-BEED-759662E87565}" srcOrd="0" destOrd="0" presId="urn:microsoft.com/office/officeart/2008/layout/NameandTitleOrganizationalChart"/>
    <dgm:cxn modelId="{25FA2F6F-AAC3-48A1-A149-2C3F6753EE94}" type="presParOf" srcId="{7809C3D2-02BE-4F71-BEED-759662E87565}" destId="{ED29A27F-4082-45A3-977A-BF6FA4606ED3}" srcOrd="0" destOrd="0" presId="urn:microsoft.com/office/officeart/2008/layout/NameandTitleOrganizationalChart"/>
    <dgm:cxn modelId="{07BED27B-9FF0-4E0D-BF7B-EFD1938D302B}" type="presParOf" srcId="{7809C3D2-02BE-4F71-BEED-759662E87565}" destId="{841F51F8-E25F-4E6E-8B16-7D5E444462E9}" srcOrd="1" destOrd="0" presId="urn:microsoft.com/office/officeart/2008/layout/NameandTitleOrganizationalChart"/>
    <dgm:cxn modelId="{41D9C613-EADD-4385-AC19-4E6A866BE345}" type="presParOf" srcId="{7809C3D2-02BE-4F71-BEED-759662E87565}" destId="{39E267B7-A217-45AB-B227-798498676296}" srcOrd="2" destOrd="0" presId="urn:microsoft.com/office/officeart/2008/layout/NameandTitleOrganizationalChart"/>
    <dgm:cxn modelId="{10002245-E16F-4569-9969-F4CDF6BB698E}" type="presParOf" srcId="{F6D72E9A-279D-4D6C-9A5C-0CFE116544E5}" destId="{503B71C7-9A92-4AC6-85F0-48B041A70AED}" srcOrd="1" destOrd="0" presId="urn:microsoft.com/office/officeart/2008/layout/NameandTitleOrganizationalChart"/>
    <dgm:cxn modelId="{DE5E6374-2A85-4F82-AA33-0E9B7068D807}" type="presParOf" srcId="{F6D72E9A-279D-4D6C-9A5C-0CFE116544E5}" destId="{0CFB9F0B-5D61-4373-B5F2-0D2EBAD9EB8D}" srcOrd="2" destOrd="0" presId="urn:microsoft.com/office/officeart/2008/layout/NameandTitleOrganizationalChart"/>
    <dgm:cxn modelId="{8D04092D-C3DD-4013-A95C-8CC7FF00CBEA}" type="presParOf" srcId="{053D12B1-03E3-43D4-85FF-281B981A09F7}" destId="{CB027AC2-5C7C-4B4E-8608-C3C09728B4EC}" srcOrd="2" destOrd="0" presId="urn:microsoft.com/office/officeart/2008/layout/NameandTitleOrganizationalChart"/>
    <dgm:cxn modelId="{287218EA-2F22-4AF7-96E4-D60DCE089F64}" type="presParOf" srcId="{4198A5BA-E111-497A-8659-EB36384A97A2}" destId="{51976DDE-2660-4ACF-B4E0-146FAF6E20E9}" srcOrd="2" destOrd="0" presId="urn:microsoft.com/office/officeart/2008/layout/NameandTitleOrganizationalChart"/>
    <dgm:cxn modelId="{B1A1A403-964B-4444-B670-66CC19B0AF37}" type="presParOf" srcId="{3B6A936A-7C6C-42C6-AEE3-C28786C34FCF}" destId="{BA30855C-C934-4022-B025-2F5233FE1B28}" srcOrd="6" destOrd="0" presId="urn:microsoft.com/office/officeart/2008/layout/NameandTitleOrganizationalChart"/>
    <dgm:cxn modelId="{F59A456E-E1E3-489E-8FB1-688F3E4D78AC}" type="presParOf" srcId="{3B6A936A-7C6C-42C6-AEE3-C28786C34FCF}" destId="{D2070EC6-DC9D-44FB-ADEF-A2060ACDFB4D}" srcOrd="7" destOrd="0" presId="urn:microsoft.com/office/officeart/2008/layout/NameandTitleOrganizationalChart"/>
    <dgm:cxn modelId="{49FCA661-D4B2-4ABB-939C-173FAC44492B}" type="presParOf" srcId="{D2070EC6-DC9D-44FB-ADEF-A2060ACDFB4D}" destId="{8D45405C-272D-4FC5-821F-CCD9B76088A4}" srcOrd="0" destOrd="0" presId="urn:microsoft.com/office/officeart/2008/layout/NameandTitleOrganizationalChart"/>
    <dgm:cxn modelId="{589BE052-9D42-4D0D-89C0-79F800BAC72E}" type="presParOf" srcId="{8D45405C-272D-4FC5-821F-CCD9B76088A4}" destId="{1AD377C9-715C-4B59-839F-6F147F82BC00}" srcOrd="0" destOrd="0" presId="urn:microsoft.com/office/officeart/2008/layout/NameandTitleOrganizationalChart"/>
    <dgm:cxn modelId="{1342798A-0D34-45F5-A50D-86EA8FA1FD1F}" type="presParOf" srcId="{8D45405C-272D-4FC5-821F-CCD9B76088A4}" destId="{5AC9F3CF-D622-463E-9E86-2B2F041F8580}" srcOrd="1" destOrd="0" presId="urn:microsoft.com/office/officeart/2008/layout/NameandTitleOrganizationalChart"/>
    <dgm:cxn modelId="{DA1F3175-8528-4E9F-B7D3-60F70D1ED002}" type="presParOf" srcId="{8D45405C-272D-4FC5-821F-CCD9B76088A4}" destId="{226EEEEA-7828-4292-925C-2265629A09AE}" srcOrd="2" destOrd="0" presId="urn:microsoft.com/office/officeart/2008/layout/NameandTitleOrganizationalChart"/>
    <dgm:cxn modelId="{CB1FE5DB-0A0A-4C0A-9E0E-9D2EFB400A01}" type="presParOf" srcId="{D2070EC6-DC9D-44FB-ADEF-A2060ACDFB4D}" destId="{228D918E-4785-43B7-8AEE-7324555D2B35}" srcOrd="1" destOrd="0" presId="urn:microsoft.com/office/officeart/2008/layout/NameandTitleOrganizationalChart"/>
    <dgm:cxn modelId="{437E5A01-5BCD-48E9-AC2A-791C5CF7C2EA}" type="presParOf" srcId="{228D918E-4785-43B7-8AEE-7324555D2B35}" destId="{C45B68E8-7CBC-405A-BC5E-F9F935A4F6A6}" srcOrd="0" destOrd="0" presId="urn:microsoft.com/office/officeart/2008/layout/NameandTitleOrganizationalChart"/>
    <dgm:cxn modelId="{38A7616E-8965-41B2-BC4E-85290A115F1D}" type="presParOf" srcId="{228D918E-4785-43B7-8AEE-7324555D2B35}" destId="{E149A67D-7DD7-4B4A-9D9A-34ADB725DC3F}" srcOrd="1" destOrd="0" presId="urn:microsoft.com/office/officeart/2008/layout/NameandTitleOrganizationalChart"/>
    <dgm:cxn modelId="{F830F85D-5BBE-411E-9CEE-10AF97476687}" type="presParOf" srcId="{E149A67D-7DD7-4B4A-9D9A-34ADB725DC3F}" destId="{7245166A-36E6-4F69-AAFD-5C6E8A4ED275}" srcOrd="0" destOrd="0" presId="urn:microsoft.com/office/officeart/2008/layout/NameandTitleOrganizationalChart"/>
    <dgm:cxn modelId="{D2C7EEBD-9FD4-4449-A0B2-1C4A4F88D833}" type="presParOf" srcId="{7245166A-36E6-4F69-AAFD-5C6E8A4ED275}" destId="{16BC146F-925D-4EF8-ABCE-CC0DE2D355BF}" srcOrd="0" destOrd="0" presId="urn:microsoft.com/office/officeart/2008/layout/NameandTitleOrganizationalChart"/>
    <dgm:cxn modelId="{15A5A23D-D5A2-4DB7-9BBF-8D0B3E2B54F6}" type="presParOf" srcId="{7245166A-36E6-4F69-AAFD-5C6E8A4ED275}" destId="{8D56A0EE-55B8-420C-8734-04E90E5769F0}" srcOrd="1" destOrd="0" presId="urn:microsoft.com/office/officeart/2008/layout/NameandTitleOrganizationalChart"/>
    <dgm:cxn modelId="{55208480-68C1-462D-B850-AE208CC2A9D6}" type="presParOf" srcId="{7245166A-36E6-4F69-AAFD-5C6E8A4ED275}" destId="{E6D548DE-94EC-4C1E-BDBF-00369F7AF2A0}" srcOrd="2" destOrd="0" presId="urn:microsoft.com/office/officeart/2008/layout/NameandTitleOrganizationalChart"/>
    <dgm:cxn modelId="{2C200DE6-6E44-49E0-947A-EEB8DB987D1B}" type="presParOf" srcId="{E149A67D-7DD7-4B4A-9D9A-34ADB725DC3F}" destId="{46B45392-E2D0-430E-85F6-1E61689F579B}" srcOrd="1" destOrd="0" presId="urn:microsoft.com/office/officeart/2008/layout/NameandTitleOrganizationalChart"/>
    <dgm:cxn modelId="{0051CC29-C1EF-4B3B-B4F1-CA8DA21AE1B2}" type="presParOf" srcId="{E149A67D-7DD7-4B4A-9D9A-34ADB725DC3F}" destId="{5D0B1B65-0902-43B4-A3DE-54851C538A8D}" srcOrd="2" destOrd="0" presId="urn:microsoft.com/office/officeart/2008/layout/NameandTitleOrganizationalChart"/>
    <dgm:cxn modelId="{9F8AF4B1-ADA9-4806-BF19-39DB9A4EDC99}" type="presParOf" srcId="{D2070EC6-DC9D-44FB-ADEF-A2060ACDFB4D}" destId="{3915825E-4868-48E9-8A65-E82CDBFB6285}" srcOrd="2" destOrd="0" presId="urn:microsoft.com/office/officeart/2008/layout/NameandTitleOrganizationalChart"/>
    <dgm:cxn modelId="{B39AA6B8-C75B-4622-BF2C-712CBA7C3AFD}" type="presParOf" srcId="{3B6A936A-7C6C-42C6-AEE3-C28786C34FCF}" destId="{C40430A1-1D27-4226-9CB8-F7BF97F9E5F4}" srcOrd="8" destOrd="0" presId="urn:microsoft.com/office/officeart/2008/layout/NameandTitleOrganizationalChart"/>
    <dgm:cxn modelId="{F8407282-6CDF-40D9-A2AF-7A8B49A8379A}" type="presParOf" srcId="{3B6A936A-7C6C-42C6-AEE3-C28786C34FCF}" destId="{C537DD68-8785-403F-826B-1E41012A2989}" srcOrd="9" destOrd="0" presId="urn:microsoft.com/office/officeart/2008/layout/NameandTitleOrganizationalChart"/>
    <dgm:cxn modelId="{FD313908-8B06-4DA6-BEB0-EC9102156794}" type="presParOf" srcId="{C537DD68-8785-403F-826B-1E41012A2989}" destId="{04B62527-4348-4546-815A-B3899BCB3BDE}" srcOrd="0" destOrd="0" presId="urn:microsoft.com/office/officeart/2008/layout/NameandTitleOrganizationalChart"/>
    <dgm:cxn modelId="{C8E2A8C6-E5EF-44DB-91DB-EC2F93C5C245}" type="presParOf" srcId="{04B62527-4348-4546-815A-B3899BCB3BDE}" destId="{76859B78-F89B-4AB9-BDBA-26BDEFA088D7}" srcOrd="0" destOrd="0" presId="urn:microsoft.com/office/officeart/2008/layout/NameandTitleOrganizationalChart"/>
    <dgm:cxn modelId="{B151B167-63BB-4708-9FFB-BE8AE38E3774}" type="presParOf" srcId="{04B62527-4348-4546-815A-B3899BCB3BDE}" destId="{8B7427C4-ADF1-42AD-B6A1-33AEE26C95C1}" srcOrd="1" destOrd="0" presId="urn:microsoft.com/office/officeart/2008/layout/NameandTitleOrganizationalChart"/>
    <dgm:cxn modelId="{214ADCFD-35DA-42A0-8128-476F632B6DCC}" type="presParOf" srcId="{04B62527-4348-4546-815A-B3899BCB3BDE}" destId="{076872E5-D248-4BE8-9041-62F9EF8FD531}" srcOrd="2" destOrd="0" presId="urn:microsoft.com/office/officeart/2008/layout/NameandTitleOrganizationalChart"/>
    <dgm:cxn modelId="{894AC473-94F4-47EE-B801-231EFA0B2940}" type="presParOf" srcId="{C537DD68-8785-403F-826B-1E41012A2989}" destId="{CBA7E7A8-C21A-4EE8-AE5B-5E161939A439}" srcOrd="1" destOrd="0" presId="urn:microsoft.com/office/officeart/2008/layout/NameandTitleOrganizationalChart"/>
    <dgm:cxn modelId="{043A2F4D-B78C-4794-B90E-15CFE879E305}" type="presParOf" srcId="{CBA7E7A8-C21A-4EE8-AE5B-5E161939A439}" destId="{2B09E092-E175-49EA-893C-32D36561F253}" srcOrd="0" destOrd="0" presId="urn:microsoft.com/office/officeart/2008/layout/NameandTitleOrganizationalChart"/>
    <dgm:cxn modelId="{4D183C68-23FC-4386-A16E-3AB76896D4E9}" type="presParOf" srcId="{CBA7E7A8-C21A-4EE8-AE5B-5E161939A439}" destId="{9DBDB2C1-E338-4CA2-8DD7-562E843149FD}" srcOrd="1" destOrd="0" presId="urn:microsoft.com/office/officeart/2008/layout/NameandTitleOrganizationalChart"/>
    <dgm:cxn modelId="{A54797D0-ACB7-41A2-83E2-FBD0835E4B14}" type="presParOf" srcId="{9DBDB2C1-E338-4CA2-8DD7-562E843149FD}" destId="{46B9CFD1-7D10-42FF-8299-BD5546209888}" srcOrd="0" destOrd="0" presId="urn:microsoft.com/office/officeart/2008/layout/NameandTitleOrganizationalChart"/>
    <dgm:cxn modelId="{E83905C4-C9A9-406C-8DB9-C441497B9965}" type="presParOf" srcId="{46B9CFD1-7D10-42FF-8299-BD5546209888}" destId="{502CE960-D7C7-4CA1-A544-D3838452C2F7}" srcOrd="0" destOrd="0" presId="urn:microsoft.com/office/officeart/2008/layout/NameandTitleOrganizationalChart"/>
    <dgm:cxn modelId="{F0B46469-2D8F-4706-AAC8-4324ADC248DA}" type="presParOf" srcId="{46B9CFD1-7D10-42FF-8299-BD5546209888}" destId="{197D539F-AC63-455A-A44A-2BB011AAD4F2}" srcOrd="1" destOrd="0" presId="urn:microsoft.com/office/officeart/2008/layout/NameandTitleOrganizationalChart"/>
    <dgm:cxn modelId="{3EA1D715-C5DE-4A78-A51A-3E5ED8396D0D}" type="presParOf" srcId="{46B9CFD1-7D10-42FF-8299-BD5546209888}" destId="{A2D8C129-1AF8-4751-BEB9-FBA7603A7802}" srcOrd="2" destOrd="0" presId="urn:microsoft.com/office/officeart/2008/layout/NameandTitleOrganizationalChart"/>
    <dgm:cxn modelId="{43DCBC3C-EFA6-47CE-B296-F1D1BD2E6885}" type="presParOf" srcId="{9DBDB2C1-E338-4CA2-8DD7-562E843149FD}" destId="{70CF3DB5-005A-450F-9B27-65D2D0A09C3C}" srcOrd="1" destOrd="0" presId="urn:microsoft.com/office/officeart/2008/layout/NameandTitleOrganizationalChart"/>
    <dgm:cxn modelId="{AE74342E-599F-40E1-85CF-8C41D0E08333}" type="presParOf" srcId="{9DBDB2C1-E338-4CA2-8DD7-562E843149FD}" destId="{CD85F946-38A3-4928-ACDA-2AF3D091FF83}" srcOrd="2" destOrd="0" presId="urn:microsoft.com/office/officeart/2008/layout/NameandTitleOrganizationalChart"/>
    <dgm:cxn modelId="{399AB691-3D16-425D-848C-0204D3E18482}" type="presParOf" srcId="{CBA7E7A8-C21A-4EE8-AE5B-5E161939A439}" destId="{F146A773-039B-4FB7-B819-FB3C1D117F33}" srcOrd="2" destOrd="0" presId="urn:microsoft.com/office/officeart/2008/layout/NameandTitleOrganizationalChart"/>
    <dgm:cxn modelId="{49E8BBCA-1B87-4E77-AB28-098A077F9E0C}" type="presParOf" srcId="{CBA7E7A8-C21A-4EE8-AE5B-5E161939A439}" destId="{4DBA2E69-8115-4968-9F38-99450A8AA241}" srcOrd="3" destOrd="0" presId="urn:microsoft.com/office/officeart/2008/layout/NameandTitleOrganizationalChart"/>
    <dgm:cxn modelId="{E4BFE183-AABD-46CB-B1A3-5FA03A2F3426}" type="presParOf" srcId="{4DBA2E69-8115-4968-9F38-99450A8AA241}" destId="{02BE3BCC-F308-40A3-8C85-30CB86FE3E8D}" srcOrd="0" destOrd="0" presId="urn:microsoft.com/office/officeart/2008/layout/NameandTitleOrganizationalChart"/>
    <dgm:cxn modelId="{4BB5A09E-BFD8-42EA-AC6E-5D9A9F460984}" type="presParOf" srcId="{02BE3BCC-F308-40A3-8C85-30CB86FE3E8D}" destId="{232072CE-92C4-47FC-AFE6-DA268D671571}" srcOrd="0" destOrd="0" presId="urn:microsoft.com/office/officeart/2008/layout/NameandTitleOrganizationalChart"/>
    <dgm:cxn modelId="{ADFFE748-E609-41CC-B17A-8454BFB9E83C}" type="presParOf" srcId="{02BE3BCC-F308-40A3-8C85-30CB86FE3E8D}" destId="{88884A9D-3592-4FD0-8843-CC05FCD6B551}" srcOrd="1" destOrd="0" presId="urn:microsoft.com/office/officeart/2008/layout/NameandTitleOrganizationalChart"/>
    <dgm:cxn modelId="{D5D612A9-AC19-47DE-84E0-7E6197057F1D}" type="presParOf" srcId="{02BE3BCC-F308-40A3-8C85-30CB86FE3E8D}" destId="{055CE833-71BC-4609-9791-A82324ADD512}" srcOrd="2" destOrd="0" presId="urn:microsoft.com/office/officeart/2008/layout/NameandTitleOrganizationalChart"/>
    <dgm:cxn modelId="{0BF8A85F-53CC-442A-82C1-D7D0D41BA2A7}" type="presParOf" srcId="{4DBA2E69-8115-4968-9F38-99450A8AA241}" destId="{C0A59722-5A4A-4EF2-B379-3DDEB2FA8D45}" srcOrd="1" destOrd="0" presId="urn:microsoft.com/office/officeart/2008/layout/NameandTitleOrganizationalChart"/>
    <dgm:cxn modelId="{D06FFF8C-4659-47E7-89F1-DAF2AF14F6AC}" type="presParOf" srcId="{4DBA2E69-8115-4968-9F38-99450A8AA241}" destId="{3DFE82C3-1D11-4791-B60B-7586E6F6AACA}" srcOrd="2" destOrd="0" presId="urn:microsoft.com/office/officeart/2008/layout/NameandTitleOrganizationalChart"/>
    <dgm:cxn modelId="{F6684586-1961-4921-B530-ED295868FC02}" type="presParOf" srcId="{CBA7E7A8-C21A-4EE8-AE5B-5E161939A439}" destId="{A2AD2743-097C-415C-B622-272134876D26}" srcOrd="4" destOrd="0" presId="urn:microsoft.com/office/officeart/2008/layout/NameandTitleOrganizationalChart"/>
    <dgm:cxn modelId="{C6FB68FB-733F-440C-AD99-4F5F2B5E73FE}" type="presParOf" srcId="{CBA7E7A8-C21A-4EE8-AE5B-5E161939A439}" destId="{D11A9710-26E7-44E7-B149-69D51D9972A4}" srcOrd="5" destOrd="0" presId="urn:microsoft.com/office/officeart/2008/layout/NameandTitleOrganizationalChart"/>
    <dgm:cxn modelId="{BDCC5B1E-09B6-4065-B633-4B85BDCCB75F}" type="presParOf" srcId="{D11A9710-26E7-44E7-B149-69D51D9972A4}" destId="{C30F73E7-C062-4D55-B17F-357F2F4A411F}" srcOrd="0" destOrd="0" presId="urn:microsoft.com/office/officeart/2008/layout/NameandTitleOrganizationalChart"/>
    <dgm:cxn modelId="{272D71D3-BB6E-441C-832C-561ADC5B5DA2}" type="presParOf" srcId="{C30F73E7-C062-4D55-B17F-357F2F4A411F}" destId="{7C976BB1-7B36-494D-8637-6A26ADC33F5F}" srcOrd="0" destOrd="0" presId="urn:microsoft.com/office/officeart/2008/layout/NameandTitleOrganizationalChart"/>
    <dgm:cxn modelId="{D272A172-D417-441F-81B7-CB0D27442D69}" type="presParOf" srcId="{C30F73E7-C062-4D55-B17F-357F2F4A411F}" destId="{4D3E613B-5EB0-4FED-BBFD-4D2C385221C0}" srcOrd="1" destOrd="0" presId="urn:microsoft.com/office/officeart/2008/layout/NameandTitleOrganizationalChart"/>
    <dgm:cxn modelId="{BA66CD89-A892-4DCC-A0D0-2CDD6EA9E853}" type="presParOf" srcId="{C30F73E7-C062-4D55-B17F-357F2F4A411F}" destId="{6246E9C3-8706-4C9A-AACF-1A219A3CAA7D}" srcOrd="2" destOrd="0" presId="urn:microsoft.com/office/officeart/2008/layout/NameandTitleOrganizationalChart"/>
    <dgm:cxn modelId="{2460CB97-58BB-441F-8603-D3B505EAC34F}" type="presParOf" srcId="{D11A9710-26E7-44E7-B149-69D51D9972A4}" destId="{5B4FDF78-22D3-4DD0-88FC-9375F66C9035}" srcOrd="1" destOrd="0" presId="urn:microsoft.com/office/officeart/2008/layout/NameandTitleOrganizationalChart"/>
    <dgm:cxn modelId="{E697B514-A40E-4963-A645-F120DB7D99C9}" type="presParOf" srcId="{D11A9710-26E7-44E7-B149-69D51D9972A4}" destId="{4DF5B15D-AE26-41C0-8299-3B83F6C4D255}" srcOrd="2" destOrd="0" presId="urn:microsoft.com/office/officeart/2008/layout/NameandTitleOrganizationalChart"/>
    <dgm:cxn modelId="{FE26AE8B-DB9D-4355-B469-A8D344286AB4}" type="presParOf" srcId="{C537DD68-8785-403F-826B-1E41012A2989}" destId="{B72FE2F0-AC46-4946-99DB-C36BD061997E}" srcOrd="2" destOrd="0" presId="urn:microsoft.com/office/officeart/2008/layout/NameandTitleOrganizationalChart"/>
    <dgm:cxn modelId="{D4EDA3E6-58A5-419C-9273-F252195A9037}" type="presParOf" srcId="{3B6A936A-7C6C-42C6-AEE3-C28786C34FCF}" destId="{E4152F69-BABA-4EDF-B951-F885480E3F55}" srcOrd="10" destOrd="0" presId="urn:microsoft.com/office/officeart/2008/layout/NameandTitleOrganizationalChart"/>
    <dgm:cxn modelId="{D98C9997-4637-4EC2-A187-BC0B94663B2D}" type="presParOf" srcId="{3B6A936A-7C6C-42C6-AEE3-C28786C34FCF}" destId="{B13E1F87-28FA-4D27-AEC0-397057AEBC9A}" srcOrd="11" destOrd="0" presId="urn:microsoft.com/office/officeart/2008/layout/NameandTitleOrganizationalChart"/>
    <dgm:cxn modelId="{B858BA62-A19A-48F1-87DA-7D6395531E60}" type="presParOf" srcId="{B13E1F87-28FA-4D27-AEC0-397057AEBC9A}" destId="{4D5557DB-B721-48AF-A38E-356C9F0FB8DF}" srcOrd="0" destOrd="0" presId="urn:microsoft.com/office/officeart/2008/layout/NameandTitleOrganizationalChart"/>
    <dgm:cxn modelId="{9F3FBC6A-AA9C-4E20-B56A-CF5F0C52AC93}" type="presParOf" srcId="{4D5557DB-B721-48AF-A38E-356C9F0FB8DF}" destId="{417C9413-75F3-4DBC-8E53-69424DB4FE46}" srcOrd="0" destOrd="0" presId="urn:microsoft.com/office/officeart/2008/layout/NameandTitleOrganizationalChart"/>
    <dgm:cxn modelId="{1A6098E1-E208-4B99-BFF4-858FA565C740}" type="presParOf" srcId="{4D5557DB-B721-48AF-A38E-356C9F0FB8DF}" destId="{F57F56FE-0C6E-4543-9719-94DFC590DEAA}" srcOrd="1" destOrd="0" presId="urn:microsoft.com/office/officeart/2008/layout/NameandTitleOrganizationalChart"/>
    <dgm:cxn modelId="{10900F25-D09E-415B-81DC-9457E4AD9AE5}" type="presParOf" srcId="{4D5557DB-B721-48AF-A38E-356C9F0FB8DF}" destId="{0F81C7B1-7049-4ED6-A228-7DD9B1A33A62}" srcOrd="2" destOrd="0" presId="urn:microsoft.com/office/officeart/2008/layout/NameandTitleOrganizationalChart"/>
    <dgm:cxn modelId="{9765CF09-90AC-4E32-B006-438A87C3CCA6}" type="presParOf" srcId="{B13E1F87-28FA-4D27-AEC0-397057AEBC9A}" destId="{690F3A9D-B994-4F28-9B97-9C0266D4932C}" srcOrd="1" destOrd="0" presId="urn:microsoft.com/office/officeart/2008/layout/NameandTitleOrganizationalChart"/>
    <dgm:cxn modelId="{458209C4-E4F2-4F5C-B2B3-97F2BB450448}" type="presParOf" srcId="{690F3A9D-B994-4F28-9B97-9C0266D4932C}" destId="{2FFE13A7-A80D-4815-9F3D-83BADD1191B8}" srcOrd="0" destOrd="0" presId="urn:microsoft.com/office/officeart/2008/layout/NameandTitleOrganizationalChart"/>
    <dgm:cxn modelId="{8438B70C-6DAE-407C-B0CA-C2F523613497}" type="presParOf" srcId="{690F3A9D-B994-4F28-9B97-9C0266D4932C}" destId="{6CDF1E4A-23BF-43F0-A1F8-FEC148456B92}" srcOrd="1" destOrd="0" presId="urn:microsoft.com/office/officeart/2008/layout/NameandTitleOrganizationalChart"/>
    <dgm:cxn modelId="{2600943D-5322-4946-B522-F00EB1655567}" type="presParOf" srcId="{6CDF1E4A-23BF-43F0-A1F8-FEC148456B92}" destId="{758D392F-1C43-4356-B261-2BA0E101B0B0}" srcOrd="0" destOrd="0" presId="urn:microsoft.com/office/officeart/2008/layout/NameandTitleOrganizationalChart"/>
    <dgm:cxn modelId="{089D402D-1A63-49AC-81CF-5E004C3304D5}" type="presParOf" srcId="{758D392F-1C43-4356-B261-2BA0E101B0B0}" destId="{ED16FDF8-E7F2-4B52-BAE7-ECDAD53F27E0}" srcOrd="0" destOrd="0" presId="urn:microsoft.com/office/officeart/2008/layout/NameandTitleOrganizationalChart"/>
    <dgm:cxn modelId="{538AE1B4-625C-46AE-A877-A92D003323EE}" type="presParOf" srcId="{758D392F-1C43-4356-B261-2BA0E101B0B0}" destId="{69D8F850-8C02-4BD6-90E5-2B4C69C62F95}" srcOrd="1" destOrd="0" presId="urn:microsoft.com/office/officeart/2008/layout/NameandTitleOrganizationalChart"/>
    <dgm:cxn modelId="{41A0A18E-00B9-472B-95F0-0F8092D7F60F}" type="presParOf" srcId="{758D392F-1C43-4356-B261-2BA0E101B0B0}" destId="{BA02A9C5-47DF-44C0-8EA4-3306E7012972}" srcOrd="2" destOrd="0" presId="urn:microsoft.com/office/officeart/2008/layout/NameandTitleOrganizationalChart"/>
    <dgm:cxn modelId="{13670AF9-4A39-40C4-99A4-9FEF017C346B}" type="presParOf" srcId="{6CDF1E4A-23BF-43F0-A1F8-FEC148456B92}" destId="{99048FD7-41EF-4A5A-AED4-737B378FABA9}" srcOrd="1" destOrd="0" presId="urn:microsoft.com/office/officeart/2008/layout/NameandTitleOrganizationalChart"/>
    <dgm:cxn modelId="{18C02547-F17E-4DE7-A7CA-923B1927A9DF}" type="presParOf" srcId="{99048FD7-41EF-4A5A-AED4-737B378FABA9}" destId="{77A424C8-01B1-48FE-8CAD-BCCD007AE3C9}" srcOrd="0" destOrd="0" presId="urn:microsoft.com/office/officeart/2008/layout/NameandTitleOrganizationalChart"/>
    <dgm:cxn modelId="{857B3A06-406A-43A4-AE94-BECE08E5EEA8}" type="presParOf" srcId="{99048FD7-41EF-4A5A-AED4-737B378FABA9}" destId="{F3C8ED10-926B-4704-B11A-A46F1FFF4B2A}" srcOrd="1" destOrd="0" presId="urn:microsoft.com/office/officeart/2008/layout/NameandTitleOrganizationalChart"/>
    <dgm:cxn modelId="{E86B8656-8FAB-4B42-BC4B-0751E03FC51C}" type="presParOf" srcId="{F3C8ED10-926B-4704-B11A-A46F1FFF4B2A}" destId="{D4015128-3F8A-424C-9B01-D90B893DBDBE}" srcOrd="0" destOrd="0" presId="urn:microsoft.com/office/officeart/2008/layout/NameandTitleOrganizationalChart"/>
    <dgm:cxn modelId="{CC82E071-332F-4DFA-8899-7A5BA27EE9FE}" type="presParOf" srcId="{D4015128-3F8A-424C-9B01-D90B893DBDBE}" destId="{D9C154CF-6C3E-4DA4-8447-9932D713F916}" srcOrd="0" destOrd="0" presId="urn:microsoft.com/office/officeart/2008/layout/NameandTitleOrganizationalChart"/>
    <dgm:cxn modelId="{23BF0B1F-0E0B-4718-B665-21E5946D022D}" type="presParOf" srcId="{D4015128-3F8A-424C-9B01-D90B893DBDBE}" destId="{1C74CEF4-1CB3-4D0E-84B5-BBBB380BD4D3}" srcOrd="1" destOrd="0" presId="urn:microsoft.com/office/officeart/2008/layout/NameandTitleOrganizationalChart"/>
    <dgm:cxn modelId="{2D86986F-638B-4766-9032-1D295FFE30F2}" type="presParOf" srcId="{D4015128-3F8A-424C-9B01-D90B893DBDBE}" destId="{18CCB1E7-ED94-4FEF-BBE6-5BFAD243C081}" srcOrd="2" destOrd="0" presId="urn:microsoft.com/office/officeart/2008/layout/NameandTitleOrganizationalChart"/>
    <dgm:cxn modelId="{A6382F36-FED3-4DB8-899E-C8C59635C763}" type="presParOf" srcId="{F3C8ED10-926B-4704-B11A-A46F1FFF4B2A}" destId="{0E4AB53C-3C6B-482D-BC69-86C5192A876A}" srcOrd="1" destOrd="0" presId="urn:microsoft.com/office/officeart/2008/layout/NameandTitleOrganizationalChart"/>
    <dgm:cxn modelId="{A710AC2C-ED5A-4EB3-99C5-96EF5306754A}" type="presParOf" srcId="{F3C8ED10-926B-4704-B11A-A46F1FFF4B2A}" destId="{476C5FAC-7D97-4493-B85B-B31AD0F847A2}" srcOrd="2" destOrd="0" presId="urn:microsoft.com/office/officeart/2008/layout/NameandTitleOrganizationalChart"/>
    <dgm:cxn modelId="{8A288DCF-77A9-44E4-AA5D-FA10F48C1FC1}" type="presParOf" srcId="{6CDF1E4A-23BF-43F0-A1F8-FEC148456B92}" destId="{E23E5FCF-EF55-4EBE-9369-4855C25F3B26}" srcOrd="2" destOrd="0" presId="urn:microsoft.com/office/officeart/2008/layout/NameandTitleOrganizationalChart"/>
    <dgm:cxn modelId="{096A18D8-EF37-43D8-98F8-1A5FB5A34FDF}" type="presParOf" srcId="{B13E1F87-28FA-4D27-AEC0-397057AEBC9A}" destId="{5E665368-60F2-4E07-907E-884E51E4AFC7}" srcOrd="2" destOrd="0" presId="urn:microsoft.com/office/officeart/2008/layout/NameandTitleOrganizationalChart"/>
    <dgm:cxn modelId="{30F921B2-B37E-43FC-92EE-D01650E3D329}" type="presParOf" srcId="{3B6A936A-7C6C-42C6-AEE3-C28786C34FCF}" destId="{CAB9BFCE-EC5B-45C1-ADD0-AAD7E92D12F0}" srcOrd="12" destOrd="0" presId="urn:microsoft.com/office/officeart/2008/layout/NameandTitleOrganizationalChart"/>
    <dgm:cxn modelId="{C1682650-7537-447D-9D78-220C043F19EF}" type="presParOf" srcId="{3B6A936A-7C6C-42C6-AEE3-C28786C34FCF}" destId="{3952259E-C028-488A-B3A3-57D8E2DC32C2}" srcOrd="13" destOrd="0" presId="urn:microsoft.com/office/officeart/2008/layout/NameandTitleOrganizationalChart"/>
    <dgm:cxn modelId="{44D1023E-D82F-4A85-B22B-FE53799A3D2D}" type="presParOf" srcId="{3952259E-C028-488A-B3A3-57D8E2DC32C2}" destId="{72B67A8F-CB65-4A79-9937-F5322717CC3E}" srcOrd="0" destOrd="0" presId="urn:microsoft.com/office/officeart/2008/layout/NameandTitleOrganizationalChart"/>
    <dgm:cxn modelId="{93B16206-4FF3-419F-9755-A2D722C64AC3}" type="presParOf" srcId="{72B67A8F-CB65-4A79-9937-F5322717CC3E}" destId="{6BB939CE-C14B-4BA2-BA94-E40284A8AAFE}" srcOrd="0" destOrd="0" presId="urn:microsoft.com/office/officeart/2008/layout/NameandTitleOrganizationalChart"/>
    <dgm:cxn modelId="{70D017A3-3173-4D27-97A9-01F07EB53368}" type="presParOf" srcId="{72B67A8F-CB65-4A79-9937-F5322717CC3E}" destId="{2069C773-F76B-43B1-894E-E7961F62984F}" srcOrd="1" destOrd="0" presId="urn:microsoft.com/office/officeart/2008/layout/NameandTitleOrganizationalChart"/>
    <dgm:cxn modelId="{AFB33491-DE46-4630-BDD4-3165DDD57980}" type="presParOf" srcId="{72B67A8F-CB65-4A79-9937-F5322717CC3E}" destId="{51F96923-853F-4EAC-BA63-EC459AC41825}" srcOrd="2" destOrd="0" presId="urn:microsoft.com/office/officeart/2008/layout/NameandTitleOrganizationalChart"/>
    <dgm:cxn modelId="{4F8B54E2-C8B1-4828-B2DB-312BF3E1D99F}" type="presParOf" srcId="{3952259E-C028-488A-B3A3-57D8E2DC32C2}" destId="{9F62A52C-E260-4948-9A5E-533129801526}" srcOrd="1" destOrd="0" presId="urn:microsoft.com/office/officeart/2008/layout/NameandTitleOrganizationalChart"/>
    <dgm:cxn modelId="{18FCAB08-97B1-4A20-9795-927A927256DD}" type="presParOf" srcId="{3952259E-C028-488A-B3A3-57D8E2DC32C2}" destId="{ECE442CA-15CC-4B5A-80F5-296E38D311AF}" srcOrd="2" destOrd="0" presId="urn:microsoft.com/office/officeart/2008/layout/NameandTitleOrganizationalChart"/>
    <dgm:cxn modelId="{97D05A29-D245-4D65-98D9-C94A8222C491}" type="presParOf" srcId="{3B6A936A-7C6C-42C6-AEE3-C28786C34FCF}" destId="{5EF101A4-9971-4503-BBDF-5C14240D99C3}" srcOrd="14" destOrd="0" presId="urn:microsoft.com/office/officeart/2008/layout/NameandTitleOrganizationalChart"/>
    <dgm:cxn modelId="{32B8AB01-4A1E-4CBD-898F-9F1AE15A0035}" type="presParOf" srcId="{3B6A936A-7C6C-42C6-AEE3-C28786C34FCF}" destId="{B7D69C30-D98B-4180-BF3E-40C196717283}" srcOrd="15" destOrd="0" presId="urn:microsoft.com/office/officeart/2008/layout/NameandTitleOrganizationalChart"/>
    <dgm:cxn modelId="{449E166F-9AC5-4C14-A2B8-41C6F73BFBC2}" type="presParOf" srcId="{B7D69C30-D98B-4180-BF3E-40C196717283}" destId="{709B08DE-B1E0-4BD0-9F65-ED1942AE516A}" srcOrd="0" destOrd="0" presId="urn:microsoft.com/office/officeart/2008/layout/NameandTitleOrganizationalChart"/>
    <dgm:cxn modelId="{77DAC937-BD18-461D-94B3-2A4DBE35F1D9}" type="presParOf" srcId="{709B08DE-B1E0-4BD0-9F65-ED1942AE516A}" destId="{0D54BCD5-BAC5-4A13-934A-2AC70CE80042}" srcOrd="0" destOrd="0" presId="urn:microsoft.com/office/officeart/2008/layout/NameandTitleOrganizationalChart"/>
    <dgm:cxn modelId="{3E4C8482-46A2-4C9B-A2D3-9D38DAB4DBD0}" type="presParOf" srcId="{709B08DE-B1E0-4BD0-9F65-ED1942AE516A}" destId="{EC754C3D-1FC9-40A5-BBBE-BB36E2090A1B}" srcOrd="1" destOrd="0" presId="urn:microsoft.com/office/officeart/2008/layout/NameandTitleOrganizationalChart"/>
    <dgm:cxn modelId="{0525315D-DF9C-4ED5-B6F4-4FA7EB4E1F0D}" type="presParOf" srcId="{709B08DE-B1E0-4BD0-9F65-ED1942AE516A}" destId="{0753AE9A-A42F-4A5C-A40A-346904365F46}" srcOrd="2" destOrd="0" presId="urn:microsoft.com/office/officeart/2008/layout/NameandTitleOrganizationalChart"/>
    <dgm:cxn modelId="{7E3618B8-158F-432F-BBCD-372FF80699D3}" type="presParOf" srcId="{B7D69C30-D98B-4180-BF3E-40C196717283}" destId="{2B0FD991-8CA9-47EC-A8DF-C99A6E6E4478}" srcOrd="1" destOrd="0" presId="urn:microsoft.com/office/officeart/2008/layout/NameandTitleOrganizationalChart"/>
    <dgm:cxn modelId="{2F799136-F404-4D5E-B60E-50738F95B315}" type="presParOf" srcId="{B7D69C30-D98B-4180-BF3E-40C196717283}" destId="{082A8DDB-2473-465E-AAC9-6678104D664F}" srcOrd="2" destOrd="0" presId="urn:microsoft.com/office/officeart/2008/layout/NameandTitleOrganizationalChart"/>
    <dgm:cxn modelId="{D65776DD-D90C-444A-B4DF-7059DA198963}" type="presParOf" srcId="{F960AC2B-5E60-4887-8FEB-6EF10A88C1CD}" destId="{8C8368BB-632F-4453-86CB-864BE543370C}" srcOrd="2" destOrd="0" presId="urn:microsoft.com/office/officeart/2008/layout/NameandTitleOrganizationalChart"/>
    <dgm:cxn modelId="{385FCB95-6ABE-46D9-8312-E80D260E52E8}" type="presParOf" srcId="{8C8368BB-632F-4453-86CB-864BE543370C}" destId="{47F14DB2-9C0E-4984-85E3-6BCD089511D5}" srcOrd="0" destOrd="0" presId="urn:microsoft.com/office/officeart/2008/layout/NameandTitleOrganizationalChart"/>
    <dgm:cxn modelId="{23C02B43-C89E-41D2-B98F-4A8437C3EFBE}" type="presParOf" srcId="{8C8368BB-632F-4453-86CB-864BE543370C}" destId="{2E79CA6D-F0EB-4FEA-9040-368279CA5C66}" srcOrd="1" destOrd="0" presId="urn:microsoft.com/office/officeart/2008/layout/NameandTitleOrganizationalChart"/>
    <dgm:cxn modelId="{09FA9150-5D0D-4DBF-93BD-10B759AC3145}" type="presParOf" srcId="{2E79CA6D-F0EB-4FEA-9040-368279CA5C66}" destId="{64FDEF14-E5B5-49DF-81C4-EC123711D0B8}" srcOrd="0" destOrd="0" presId="urn:microsoft.com/office/officeart/2008/layout/NameandTitleOrganizationalChart"/>
    <dgm:cxn modelId="{33448ADC-BB5E-4649-8CA6-800A47923DE3}" type="presParOf" srcId="{64FDEF14-E5B5-49DF-81C4-EC123711D0B8}" destId="{1BE7D07F-D648-473C-BCA5-80409E541A9A}" srcOrd="0" destOrd="0" presId="urn:microsoft.com/office/officeart/2008/layout/NameandTitleOrganizationalChart"/>
    <dgm:cxn modelId="{1278C2A0-EEE3-42F8-9723-ACBB85910309}" type="presParOf" srcId="{64FDEF14-E5B5-49DF-81C4-EC123711D0B8}" destId="{532D8944-A626-43F6-851C-CF1436ECE203}" srcOrd="1" destOrd="0" presId="urn:microsoft.com/office/officeart/2008/layout/NameandTitleOrganizationalChart"/>
    <dgm:cxn modelId="{98F6B8FF-3608-40D6-8B2D-7E03167D7821}" type="presParOf" srcId="{64FDEF14-E5B5-49DF-81C4-EC123711D0B8}" destId="{D9DF4ACF-FFB1-471A-8FB7-4AF349BEE470}" srcOrd="2" destOrd="0" presId="urn:microsoft.com/office/officeart/2008/layout/NameandTitleOrganizationalChart"/>
    <dgm:cxn modelId="{8907A4B9-17BB-4AAE-A68D-1A3335099D4C}" type="presParOf" srcId="{2E79CA6D-F0EB-4FEA-9040-368279CA5C66}" destId="{A72395BC-1CFB-4AC8-8CD8-6AD120AD98E3}" srcOrd="1" destOrd="0" presId="urn:microsoft.com/office/officeart/2008/layout/NameandTitleOrganizationalChart"/>
    <dgm:cxn modelId="{39DC2384-A5B9-4DD1-9168-7A6FEFB329F7}" type="presParOf" srcId="{2E79CA6D-F0EB-4FEA-9040-368279CA5C66}" destId="{8F8ABFE8-5917-4DED-AE81-54784FE8BD56}" srcOrd="2" destOrd="0" presId="urn:microsoft.com/office/officeart/2008/layout/NameandTitleOrganizationalChart"/>
    <dgm:cxn modelId="{51E32712-1814-4AEB-9257-40537C95896A}" type="presParOf" srcId="{B4B7F3AB-96D6-4AA5-9DC1-92649564A9A9}" destId="{03481DF0-327E-4079-B2A4-E0C31F15C641}" srcOrd="2" destOrd="0" presId="urn:microsoft.com/office/officeart/2008/layout/NameandTitleOrganizationalChart"/>
    <dgm:cxn modelId="{B2950B7A-0129-4931-AA57-BE4B9F70EE8C}" type="presParOf" srcId="{03481DF0-327E-4079-B2A4-E0C31F15C641}" destId="{512742D0-B8FB-4A60-81D7-3EB1A75C9B13}" srcOrd="0" destOrd="0" presId="urn:microsoft.com/office/officeart/2008/layout/NameandTitleOrganizationalChart"/>
    <dgm:cxn modelId="{67EDF013-1201-47D4-ABCD-DBA1A55930D6}" type="presParOf" srcId="{512742D0-B8FB-4A60-81D7-3EB1A75C9B13}" destId="{519B6E7C-D840-4554-91B3-38BB3F29F628}" srcOrd="0" destOrd="0" presId="urn:microsoft.com/office/officeart/2008/layout/NameandTitleOrganizationalChart"/>
    <dgm:cxn modelId="{FBEF2095-CC64-4523-9335-886DC2D25D74}" type="presParOf" srcId="{512742D0-B8FB-4A60-81D7-3EB1A75C9B13}" destId="{20AED3E0-4EDB-4535-8DA0-668C18AC3349}" srcOrd="1" destOrd="0" presId="urn:microsoft.com/office/officeart/2008/layout/NameandTitleOrganizationalChart"/>
    <dgm:cxn modelId="{4499F9F7-CE7B-4FEF-B04E-ACC92679A6A4}" type="presParOf" srcId="{512742D0-B8FB-4A60-81D7-3EB1A75C9B13}" destId="{2F1A9B78-7EF7-454C-97EA-3047AFCD83C1}" srcOrd="2" destOrd="0" presId="urn:microsoft.com/office/officeart/2008/layout/NameandTitleOrganizationalChart"/>
    <dgm:cxn modelId="{B097FA02-D589-44C2-80F5-E92DED166614}" type="presParOf" srcId="{03481DF0-327E-4079-B2A4-E0C31F15C641}" destId="{B6EFBD15-EE38-4FED-8E06-C3B78A584373}" srcOrd="1" destOrd="0" presId="urn:microsoft.com/office/officeart/2008/layout/NameandTitleOrganizationalChart"/>
    <dgm:cxn modelId="{51E59248-AEC0-43B5-9092-2FA1DB9B2841}" type="presParOf" srcId="{B6EFBD15-EE38-4FED-8E06-C3B78A584373}" destId="{0D61C459-ADA0-42B0-B62B-28B713E8C997}" srcOrd="0" destOrd="0" presId="urn:microsoft.com/office/officeart/2008/layout/NameandTitleOrganizationalChart"/>
    <dgm:cxn modelId="{7118F89E-E490-4BE9-9CAF-C9EB14B6DDF6}" type="presParOf" srcId="{B6EFBD15-EE38-4FED-8E06-C3B78A584373}" destId="{E98E4714-3220-4B68-B4C9-FB93B0E68E95}" srcOrd="1" destOrd="0" presId="urn:microsoft.com/office/officeart/2008/layout/NameandTitleOrganizationalChart"/>
    <dgm:cxn modelId="{29624EB6-7506-4463-8881-3FA4470C02B9}" type="presParOf" srcId="{E98E4714-3220-4B68-B4C9-FB93B0E68E95}" destId="{40C19A97-C760-4329-A614-21D9B530A8C3}" srcOrd="0" destOrd="0" presId="urn:microsoft.com/office/officeart/2008/layout/NameandTitleOrganizationalChart"/>
    <dgm:cxn modelId="{7350F651-2618-4F30-BE0F-E9ADB9965BC5}" type="presParOf" srcId="{40C19A97-C760-4329-A614-21D9B530A8C3}" destId="{9229840E-D6E4-42B0-9779-11F9530556B1}" srcOrd="0" destOrd="0" presId="urn:microsoft.com/office/officeart/2008/layout/NameandTitleOrganizationalChart"/>
    <dgm:cxn modelId="{FA99F407-526E-4D60-B861-65B138FC0C29}" type="presParOf" srcId="{40C19A97-C760-4329-A614-21D9B530A8C3}" destId="{AF062AFE-C747-43CE-9743-0E70602CB642}" srcOrd="1" destOrd="0" presId="urn:microsoft.com/office/officeart/2008/layout/NameandTitleOrganizationalChart"/>
    <dgm:cxn modelId="{399B5332-E85E-4EA6-90D9-935317C31D5A}" type="presParOf" srcId="{40C19A97-C760-4329-A614-21D9B530A8C3}" destId="{E9508273-83FA-48A2-B8AB-DC0C003B5167}" srcOrd="2" destOrd="0" presId="urn:microsoft.com/office/officeart/2008/layout/NameandTitleOrganizationalChart"/>
    <dgm:cxn modelId="{358AA31F-E411-49BE-9A62-AB28C1791985}" type="presParOf" srcId="{E98E4714-3220-4B68-B4C9-FB93B0E68E95}" destId="{D3BCBA28-24C0-4794-9F6C-708ED3310D01}" srcOrd="1" destOrd="0" presId="urn:microsoft.com/office/officeart/2008/layout/NameandTitleOrganizationalChart"/>
    <dgm:cxn modelId="{B94D79BF-3C94-4D87-9A38-9DE4402367DD}" type="presParOf" srcId="{E98E4714-3220-4B68-B4C9-FB93B0E68E95}" destId="{6E7A0B43-CE98-4225-825D-A1016F43B61F}" srcOrd="2" destOrd="0" presId="urn:microsoft.com/office/officeart/2008/layout/NameandTitleOrganizationalChart"/>
    <dgm:cxn modelId="{D62A348C-CE49-4CAC-91DD-DE8C8F6CD1DC}" type="presParOf" srcId="{B6EFBD15-EE38-4FED-8E06-C3B78A584373}" destId="{16609491-95AC-4F2A-8EC3-C0B661885DEB}" srcOrd="2" destOrd="0" presId="urn:microsoft.com/office/officeart/2008/layout/NameandTitleOrganizationalChart"/>
    <dgm:cxn modelId="{496AA443-BA71-4931-95DD-95C612CA08B3}" type="presParOf" srcId="{B6EFBD15-EE38-4FED-8E06-C3B78A584373}" destId="{90154FD1-C22B-45C7-9F08-4C8CF9197390}" srcOrd="3" destOrd="0" presId="urn:microsoft.com/office/officeart/2008/layout/NameandTitleOrganizationalChart"/>
    <dgm:cxn modelId="{9E4AAC29-33CC-4F88-B40D-A770115AD9E0}" type="presParOf" srcId="{90154FD1-C22B-45C7-9F08-4C8CF9197390}" destId="{F62F0930-3BE6-4281-9AAE-557910AE5D87}" srcOrd="0" destOrd="0" presId="urn:microsoft.com/office/officeart/2008/layout/NameandTitleOrganizationalChart"/>
    <dgm:cxn modelId="{C5A0727C-0EFB-4F26-9D1C-D6D72E049132}" type="presParOf" srcId="{F62F0930-3BE6-4281-9AAE-557910AE5D87}" destId="{8AFE2538-A5B1-4975-997A-6325EFFC3B88}" srcOrd="0" destOrd="0" presId="urn:microsoft.com/office/officeart/2008/layout/NameandTitleOrganizationalChart"/>
    <dgm:cxn modelId="{5A512CDE-9FEF-4234-901C-AFB028F8FC9A}" type="presParOf" srcId="{F62F0930-3BE6-4281-9AAE-557910AE5D87}" destId="{1F79AB0D-608B-4B61-BF56-41358122ED3E}" srcOrd="1" destOrd="0" presId="urn:microsoft.com/office/officeart/2008/layout/NameandTitleOrganizationalChart"/>
    <dgm:cxn modelId="{F928AA0B-B888-4D97-98A5-B61AEDBE5616}" type="presParOf" srcId="{F62F0930-3BE6-4281-9AAE-557910AE5D87}" destId="{42588856-2076-4C3B-AF63-0FB79F491B67}" srcOrd="2" destOrd="0" presId="urn:microsoft.com/office/officeart/2008/layout/NameandTitleOrganizationalChart"/>
    <dgm:cxn modelId="{42FCAA97-E03A-464F-AA76-4907D3FBAF45}" type="presParOf" srcId="{90154FD1-C22B-45C7-9F08-4C8CF9197390}" destId="{8086647A-2C1C-46D5-B44C-5A00E566392F}" srcOrd="1" destOrd="0" presId="urn:microsoft.com/office/officeart/2008/layout/NameandTitleOrganizationalChart"/>
    <dgm:cxn modelId="{EFDBD095-D21C-46DA-994D-47EBBCE1059C}" type="presParOf" srcId="{90154FD1-C22B-45C7-9F08-4C8CF9197390}" destId="{C7006E74-0870-4DD4-BFDC-DEA3B88CD24D}" srcOrd="2" destOrd="0" presId="urn:microsoft.com/office/officeart/2008/layout/NameandTitleOrganizationalChart"/>
    <dgm:cxn modelId="{4C1B737F-49F5-4F5E-B3CB-8E60F42D47B9}" type="presParOf" srcId="{03481DF0-327E-4079-B2A4-E0C31F15C641}" destId="{5F2D3200-57F4-4735-A678-05C369BB6BEC}" srcOrd="2" destOrd="0" presId="urn:microsoft.com/office/officeart/2008/layout/NameandTitleOrganizationalChart"/>
    <dgm:cxn modelId="{06B54419-119B-4E21-B58B-3C53A670163B}" type="presParOf" srcId="{B4B7F3AB-96D6-4AA5-9DC1-92649564A9A9}" destId="{C6627FF3-3942-4F69-AC6E-72E382749D20}" srcOrd="3" destOrd="0" presId="urn:microsoft.com/office/officeart/2008/layout/NameandTitleOrganizationalChart"/>
    <dgm:cxn modelId="{33398D3A-3BE0-466F-9D6F-C9B70ECD9600}" type="presParOf" srcId="{C6627FF3-3942-4F69-AC6E-72E382749D20}" destId="{69C4F68B-00F8-47D2-90F1-648270DFB90C}" srcOrd="0" destOrd="0" presId="urn:microsoft.com/office/officeart/2008/layout/NameandTitleOrganizationalChart"/>
    <dgm:cxn modelId="{7C0989F3-D7A2-4831-AE74-AADAF5FFAC1D}" type="presParOf" srcId="{69C4F68B-00F8-47D2-90F1-648270DFB90C}" destId="{9977465D-78E7-4495-A454-01C1005A7E94}" srcOrd="0" destOrd="0" presId="urn:microsoft.com/office/officeart/2008/layout/NameandTitleOrganizationalChart"/>
    <dgm:cxn modelId="{1BA65E21-64E5-4096-AE2E-FC661F0DCE25}" type="presParOf" srcId="{69C4F68B-00F8-47D2-90F1-648270DFB90C}" destId="{9823974A-BACE-448F-B187-09A948526A3E}" srcOrd="1" destOrd="0" presId="urn:microsoft.com/office/officeart/2008/layout/NameandTitleOrganizationalChart"/>
    <dgm:cxn modelId="{5B176E27-A85C-4071-8018-9F2238CBE4F4}" type="presParOf" srcId="{69C4F68B-00F8-47D2-90F1-648270DFB90C}" destId="{E0F40B25-3F2D-4506-A029-2A0BEFE23A28}" srcOrd="2" destOrd="0" presId="urn:microsoft.com/office/officeart/2008/layout/NameandTitleOrganizationalChart"/>
    <dgm:cxn modelId="{F6B85958-48C8-4B8A-AF16-BE256F98C2F1}" type="presParOf" srcId="{C6627FF3-3942-4F69-AC6E-72E382749D20}" destId="{C3C0EAD6-BE55-4377-A2A5-42F17F3D59D1}" srcOrd="1" destOrd="0" presId="urn:microsoft.com/office/officeart/2008/layout/NameandTitleOrganizationalChart"/>
    <dgm:cxn modelId="{D5D09E72-18D1-4CFB-9841-DA71E360B219}" type="presParOf" srcId="{C6627FF3-3942-4F69-AC6E-72E382749D20}" destId="{DB2F4A95-D6DE-45AF-BF82-276CFF243A62}" srcOrd="2" destOrd="0" presId="urn:microsoft.com/office/officeart/2008/layout/NameandTitleOrganizationalChart"/>
    <dgm:cxn modelId="{A8C30F4F-365C-4F72-BE61-B138DE085439}" type="presParOf" srcId="{B4B7F3AB-96D6-4AA5-9DC1-92649564A9A9}" destId="{3C23DAAD-BC29-499B-BA7C-337F60985923}" srcOrd="4" destOrd="0" presId="urn:microsoft.com/office/officeart/2008/layout/NameandTitleOrganizationalChart"/>
    <dgm:cxn modelId="{47541BA0-237C-4D8F-897B-79724476D903}" type="presParOf" srcId="{3C23DAAD-BC29-499B-BA7C-337F60985923}" destId="{C3A69D7C-C0D3-435E-ABCD-DF937DE250B3}" srcOrd="0" destOrd="0" presId="urn:microsoft.com/office/officeart/2008/layout/NameandTitleOrganizationalChart"/>
    <dgm:cxn modelId="{0681FA58-F3FA-407B-92AE-D2F7DD738D9F}" type="presParOf" srcId="{C3A69D7C-C0D3-435E-ABCD-DF937DE250B3}" destId="{C6FC413F-18F3-490B-BBA0-D3B6A0023F95}" srcOrd="0" destOrd="0" presId="urn:microsoft.com/office/officeart/2008/layout/NameandTitleOrganizationalChart"/>
    <dgm:cxn modelId="{75A4535E-C2DE-49DE-8402-ED3DF0319F6A}" type="presParOf" srcId="{C3A69D7C-C0D3-435E-ABCD-DF937DE250B3}" destId="{B4FE0CC0-52CE-44C4-9D1B-4F3D44816174}" srcOrd="1" destOrd="0" presId="urn:microsoft.com/office/officeart/2008/layout/NameandTitleOrganizationalChart"/>
    <dgm:cxn modelId="{18DB9043-4CB8-4325-8964-E6FCF3D76FF4}" type="presParOf" srcId="{C3A69D7C-C0D3-435E-ABCD-DF937DE250B3}" destId="{88523997-9845-4E00-A942-E20BF0F3C29C}" srcOrd="2" destOrd="0" presId="urn:microsoft.com/office/officeart/2008/layout/NameandTitleOrganizationalChart"/>
    <dgm:cxn modelId="{C05BAF9C-8F42-4E45-8F9B-D3BB2A5D701C}" type="presParOf" srcId="{3C23DAAD-BC29-499B-BA7C-337F60985923}" destId="{E7B27E83-B1AD-472E-905F-6C22D6555A93}" srcOrd="1" destOrd="0" presId="urn:microsoft.com/office/officeart/2008/layout/NameandTitleOrganizationalChart"/>
    <dgm:cxn modelId="{069224EB-4126-44D5-907F-30FA0B33E876}" type="presParOf" srcId="{E7B27E83-B1AD-472E-905F-6C22D6555A93}" destId="{0E1E1D97-89AD-4888-A337-F4D482A050B6}" srcOrd="0" destOrd="0" presId="urn:microsoft.com/office/officeart/2008/layout/NameandTitleOrganizationalChart"/>
    <dgm:cxn modelId="{EFCD1EB2-3B64-484C-AACA-CEEDC843CE5C}" type="presParOf" srcId="{E7B27E83-B1AD-472E-905F-6C22D6555A93}" destId="{F79A4669-D5B0-48B2-96EC-DABFD60CE9D8}" srcOrd="1" destOrd="0" presId="urn:microsoft.com/office/officeart/2008/layout/NameandTitleOrganizationalChart"/>
    <dgm:cxn modelId="{F8E2E6B2-6BC8-4571-A6A8-E5B50D89CBF1}" type="presParOf" srcId="{F79A4669-D5B0-48B2-96EC-DABFD60CE9D8}" destId="{61CC4B84-125F-4791-8F60-D2DF93E4F7CE}" srcOrd="0" destOrd="0" presId="urn:microsoft.com/office/officeart/2008/layout/NameandTitleOrganizationalChart"/>
    <dgm:cxn modelId="{248E1AAC-B00D-4808-A64B-072DF6429136}" type="presParOf" srcId="{61CC4B84-125F-4791-8F60-D2DF93E4F7CE}" destId="{5E3E0FF0-C3BF-48E6-A479-C2180043FA1A}" srcOrd="0" destOrd="0" presId="urn:microsoft.com/office/officeart/2008/layout/NameandTitleOrganizationalChart"/>
    <dgm:cxn modelId="{BA92C229-966C-4E0D-8AFE-26FEC5E75ECE}" type="presParOf" srcId="{61CC4B84-125F-4791-8F60-D2DF93E4F7CE}" destId="{00C4A422-40E0-418E-8207-5E553E369030}" srcOrd="1" destOrd="0" presId="urn:microsoft.com/office/officeart/2008/layout/NameandTitleOrganizationalChart"/>
    <dgm:cxn modelId="{4388B972-00F6-419D-ACF1-49FEA0ECABFD}" type="presParOf" srcId="{61CC4B84-125F-4791-8F60-D2DF93E4F7CE}" destId="{8ECAA6E8-0AF8-4D57-A3BD-EB1D19B418C8}" srcOrd="2" destOrd="0" presId="urn:microsoft.com/office/officeart/2008/layout/NameandTitleOrganizationalChart"/>
    <dgm:cxn modelId="{D47BDA1C-D5C7-4972-860B-2F335B897CC8}" type="presParOf" srcId="{F79A4669-D5B0-48B2-96EC-DABFD60CE9D8}" destId="{F2A8C462-284C-4952-A469-7B568953371C}" srcOrd="1" destOrd="0" presId="urn:microsoft.com/office/officeart/2008/layout/NameandTitleOrganizationalChart"/>
    <dgm:cxn modelId="{EDA6A88C-DA3F-4274-8B81-05DAAFADB70C}" type="presParOf" srcId="{F2A8C462-284C-4952-A469-7B568953371C}" destId="{493E629C-F647-4015-81BF-DBF5EDD4A8A0}" srcOrd="0" destOrd="0" presId="urn:microsoft.com/office/officeart/2008/layout/NameandTitleOrganizationalChart"/>
    <dgm:cxn modelId="{4ECC0E27-6598-4CCC-ADF1-E3393B852901}" type="presParOf" srcId="{F2A8C462-284C-4952-A469-7B568953371C}" destId="{D752EA28-9580-48D0-A16D-9F231441B95D}" srcOrd="1" destOrd="0" presId="urn:microsoft.com/office/officeart/2008/layout/NameandTitleOrganizationalChart"/>
    <dgm:cxn modelId="{CBF46C9C-303D-4EA7-AB97-0DF8A2C4F9A3}" type="presParOf" srcId="{D752EA28-9580-48D0-A16D-9F231441B95D}" destId="{3F695EFD-F65E-42AD-9094-0AF1D357E2D2}" srcOrd="0" destOrd="0" presId="urn:microsoft.com/office/officeart/2008/layout/NameandTitleOrganizationalChart"/>
    <dgm:cxn modelId="{92D1B15A-C7FE-44A7-BB12-C86E2CC1A514}" type="presParOf" srcId="{3F695EFD-F65E-42AD-9094-0AF1D357E2D2}" destId="{7DF32B28-8F08-4562-BF36-AE424BB7321E}" srcOrd="0" destOrd="0" presId="urn:microsoft.com/office/officeart/2008/layout/NameandTitleOrganizationalChart"/>
    <dgm:cxn modelId="{C42CB7A4-CFDD-4C71-8C1D-1621FB0FBF39}" type="presParOf" srcId="{3F695EFD-F65E-42AD-9094-0AF1D357E2D2}" destId="{4A55ABFF-94C6-4873-B5EB-23CFF293FAA0}" srcOrd="1" destOrd="0" presId="urn:microsoft.com/office/officeart/2008/layout/NameandTitleOrganizationalChart"/>
    <dgm:cxn modelId="{582BAB17-3ABB-420C-9648-A6A242286717}" type="presParOf" srcId="{3F695EFD-F65E-42AD-9094-0AF1D357E2D2}" destId="{AD8E863E-6882-4CA5-875E-5597622C0FE5}" srcOrd="2" destOrd="0" presId="urn:microsoft.com/office/officeart/2008/layout/NameandTitleOrganizationalChart"/>
    <dgm:cxn modelId="{E985A84B-F4FB-4459-97D4-6DCE9E6CAB2B}" type="presParOf" srcId="{D752EA28-9580-48D0-A16D-9F231441B95D}" destId="{D58AB4FE-EFC0-4CDD-9A93-B8584747B89E}" srcOrd="1" destOrd="0" presId="urn:microsoft.com/office/officeart/2008/layout/NameandTitleOrganizationalChart"/>
    <dgm:cxn modelId="{DF9AE368-31D5-4D78-A615-23876FE5C851}" type="presParOf" srcId="{D752EA28-9580-48D0-A16D-9F231441B95D}" destId="{FAD18D60-33EE-4088-A503-0FCD548A1CF6}" srcOrd="2" destOrd="0" presId="urn:microsoft.com/office/officeart/2008/layout/NameandTitleOrganizationalChart"/>
    <dgm:cxn modelId="{DCA5141D-E00A-4C79-89C3-55E0848C9F65}" type="presParOf" srcId="{F79A4669-D5B0-48B2-96EC-DABFD60CE9D8}" destId="{E2CB7154-E212-485D-A207-86C1BB7E158D}" srcOrd="2" destOrd="0" presId="urn:microsoft.com/office/officeart/2008/layout/NameandTitleOrganizationalChart"/>
    <dgm:cxn modelId="{1917882B-85D9-49DC-9CB9-1BD5C83D53FA}" type="presParOf" srcId="{3C23DAAD-BC29-499B-BA7C-337F60985923}" destId="{EFC98A13-D521-4BBF-8994-44AA6AF944B7}" srcOrd="2" destOrd="0" presId="urn:microsoft.com/office/officeart/2008/layout/NameandTitleOrganizationalChart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3E629C-F647-4015-81BF-DBF5EDD4A8A0}">
      <dsp:nvSpPr>
        <dsp:cNvPr id="0" name=""/>
        <dsp:cNvSpPr/>
      </dsp:nvSpPr>
      <dsp:spPr>
        <a:xfrm>
          <a:off x="8674073" y="2393483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E1E1D97-89AD-4888-A337-F4D482A050B6}">
      <dsp:nvSpPr>
        <dsp:cNvPr id="0" name=""/>
        <dsp:cNvSpPr/>
      </dsp:nvSpPr>
      <dsp:spPr>
        <a:xfrm>
          <a:off x="8674073" y="1932836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16609491-95AC-4F2A-8EC3-C0B661885DEB}">
      <dsp:nvSpPr>
        <dsp:cNvPr id="0" name=""/>
        <dsp:cNvSpPr/>
      </dsp:nvSpPr>
      <dsp:spPr>
        <a:xfrm>
          <a:off x="5935972" y="1917596"/>
          <a:ext cx="492120" cy="183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803"/>
              </a:lnTo>
              <a:lnTo>
                <a:pt x="492120" y="115803"/>
              </a:lnTo>
              <a:lnTo>
                <a:pt x="492120" y="183927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D61C459-ADA0-42B0-B62B-28B713E8C997}">
      <dsp:nvSpPr>
        <dsp:cNvPr id="0" name=""/>
        <dsp:cNvSpPr/>
      </dsp:nvSpPr>
      <dsp:spPr>
        <a:xfrm>
          <a:off x="5481063" y="1917596"/>
          <a:ext cx="454909" cy="183927"/>
        </a:xfrm>
        <a:custGeom>
          <a:avLst/>
          <a:gdLst/>
          <a:ahLst/>
          <a:cxnLst/>
          <a:rect l="0" t="0" r="0" b="0"/>
          <a:pathLst>
            <a:path>
              <a:moveTo>
                <a:pt x="454909" y="0"/>
              </a:moveTo>
              <a:lnTo>
                <a:pt x="454909" y="115803"/>
              </a:lnTo>
              <a:lnTo>
                <a:pt x="0" y="115803"/>
              </a:lnTo>
              <a:lnTo>
                <a:pt x="0" y="183927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47F14DB2-9C0E-4984-85E3-6BCD089511D5}">
      <dsp:nvSpPr>
        <dsp:cNvPr id="0" name=""/>
        <dsp:cNvSpPr/>
      </dsp:nvSpPr>
      <dsp:spPr>
        <a:xfrm>
          <a:off x="3893952" y="1932836"/>
          <a:ext cx="271587" cy="337527"/>
        </a:xfrm>
        <a:custGeom>
          <a:avLst/>
          <a:gdLst/>
          <a:ahLst/>
          <a:cxnLst/>
          <a:rect l="0" t="0" r="0" b="0"/>
          <a:pathLst>
            <a:path>
              <a:moveTo>
                <a:pt x="271587" y="0"/>
              </a:moveTo>
              <a:lnTo>
                <a:pt x="0" y="337527"/>
              </a:lnTo>
            </a:path>
          </a:pathLst>
        </a:custGeom>
        <a:noFill/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EF101A4-9971-4503-BBDF-5C14240D99C3}">
      <dsp:nvSpPr>
        <dsp:cNvPr id="0" name=""/>
        <dsp:cNvSpPr/>
      </dsp:nvSpPr>
      <dsp:spPr>
        <a:xfrm>
          <a:off x="4165540" y="1932836"/>
          <a:ext cx="3797723" cy="656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530"/>
              </a:lnTo>
              <a:lnTo>
                <a:pt x="3797723" y="588530"/>
              </a:lnTo>
              <a:lnTo>
                <a:pt x="3797723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AB9BFCE-EC5B-45C1-ADD0-AAD7E92D12F0}">
      <dsp:nvSpPr>
        <dsp:cNvPr id="0" name=""/>
        <dsp:cNvSpPr/>
      </dsp:nvSpPr>
      <dsp:spPr>
        <a:xfrm>
          <a:off x="4165540" y="1932836"/>
          <a:ext cx="3041193" cy="656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530"/>
              </a:lnTo>
              <a:lnTo>
                <a:pt x="3041193" y="588530"/>
              </a:lnTo>
              <a:lnTo>
                <a:pt x="3041193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77A424C8-01B1-48FE-8CAD-BCCD007AE3C9}">
      <dsp:nvSpPr>
        <dsp:cNvPr id="0" name=""/>
        <dsp:cNvSpPr/>
      </dsp:nvSpPr>
      <dsp:spPr>
        <a:xfrm>
          <a:off x="6404483" y="3342096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FFE13A7-A80D-4815-9F3D-83BADD1191B8}">
      <dsp:nvSpPr>
        <dsp:cNvPr id="0" name=""/>
        <dsp:cNvSpPr/>
      </dsp:nvSpPr>
      <dsp:spPr>
        <a:xfrm>
          <a:off x="6404483" y="2881450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4152F69-BABA-4EDF-B951-F885480E3F55}">
      <dsp:nvSpPr>
        <dsp:cNvPr id="0" name=""/>
        <dsp:cNvSpPr/>
      </dsp:nvSpPr>
      <dsp:spPr>
        <a:xfrm>
          <a:off x="4165540" y="1932836"/>
          <a:ext cx="2284663" cy="656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530"/>
              </a:lnTo>
              <a:lnTo>
                <a:pt x="2284663" y="588530"/>
              </a:lnTo>
              <a:lnTo>
                <a:pt x="2284663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A2AD2743-097C-415C-B622-272134876D26}">
      <dsp:nvSpPr>
        <dsp:cNvPr id="0" name=""/>
        <dsp:cNvSpPr/>
      </dsp:nvSpPr>
      <dsp:spPr>
        <a:xfrm>
          <a:off x="4922070" y="2881450"/>
          <a:ext cx="771602" cy="168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63"/>
              </a:lnTo>
              <a:lnTo>
                <a:pt x="771602" y="100563"/>
              </a:lnTo>
              <a:lnTo>
                <a:pt x="771602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F146A773-039B-4FB7-B819-FB3C1D117F33}">
      <dsp:nvSpPr>
        <dsp:cNvPr id="0" name=""/>
        <dsp:cNvSpPr/>
      </dsp:nvSpPr>
      <dsp:spPr>
        <a:xfrm>
          <a:off x="4876350" y="2881450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0563"/>
              </a:lnTo>
              <a:lnTo>
                <a:pt x="60792" y="100563"/>
              </a:lnTo>
              <a:lnTo>
                <a:pt x="60792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2B09E092-E175-49EA-893C-32D36561F253}">
      <dsp:nvSpPr>
        <dsp:cNvPr id="0" name=""/>
        <dsp:cNvSpPr/>
      </dsp:nvSpPr>
      <dsp:spPr>
        <a:xfrm>
          <a:off x="4150467" y="2881450"/>
          <a:ext cx="771602" cy="168687"/>
        </a:xfrm>
        <a:custGeom>
          <a:avLst/>
          <a:gdLst/>
          <a:ahLst/>
          <a:cxnLst/>
          <a:rect l="0" t="0" r="0" b="0"/>
          <a:pathLst>
            <a:path>
              <a:moveTo>
                <a:pt x="771602" y="0"/>
              </a:moveTo>
              <a:lnTo>
                <a:pt x="771602" y="100563"/>
              </a:lnTo>
              <a:lnTo>
                <a:pt x="0" y="100563"/>
              </a:lnTo>
              <a:lnTo>
                <a:pt x="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C40430A1-1D27-4226-9CB8-F7BF97F9E5F4}">
      <dsp:nvSpPr>
        <dsp:cNvPr id="0" name=""/>
        <dsp:cNvSpPr/>
      </dsp:nvSpPr>
      <dsp:spPr>
        <a:xfrm>
          <a:off x="4165540" y="1932836"/>
          <a:ext cx="756530" cy="656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530"/>
              </a:lnTo>
              <a:lnTo>
                <a:pt x="756530" y="588530"/>
              </a:lnTo>
              <a:lnTo>
                <a:pt x="756530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45B68E8-7CBC-405A-BC5E-F9F935A4F6A6}">
      <dsp:nvSpPr>
        <dsp:cNvPr id="0" name=""/>
        <dsp:cNvSpPr/>
      </dsp:nvSpPr>
      <dsp:spPr>
        <a:xfrm>
          <a:off x="3348217" y="2881450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A30855C-C934-4022-B025-2F5233FE1B28}">
      <dsp:nvSpPr>
        <dsp:cNvPr id="0" name=""/>
        <dsp:cNvSpPr/>
      </dsp:nvSpPr>
      <dsp:spPr>
        <a:xfrm>
          <a:off x="3393937" y="1932836"/>
          <a:ext cx="771602" cy="656654"/>
        </a:xfrm>
        <a:custGeom>
          <a:avLst/>
          <a:gdLst/>
          <a:ahLst/>
          <a:cxnLst/>
          <a:rect l="0" t="0" r="0" b="0"/>
          <a:pathLst>
            <a:path>
              <a:moveTo>
                <a:pt x="771602" y="0"/>
              </a:moveTo>
              <a:lnTo>
                <a:pt x="771602" y="588530"/>
              </a:lnTo>
              <a:lnTo>
                <a:pt x="0" y="588530"/>
              </a:lnTo>
              <a:lnTo>
                <a:pt x="0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26185217-EF8E-4173-A0FB-B68789F0107D}">
      <dsp:nvSpPr>
        <dsp:cNvPr id="0" name=""/>
        <dsp:cNvSpPr/>
      </dsp:nvSpPr>
      <dsp:spPr>
        <a:xfrm>
          <a:off x="2591687" y="3342096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3858B61-B442-4BDA-8595-2031CA19EE61}">
      <dsp:nvSpPr>
        <dsp:cNvPr id="0" name=""/>
        <dsp:cNvSpPr/>
      </dsp:nvSpPr>
      <dsp:spPr>
        <a:xfrm>
          <a:off x="2591687" y="2881450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3F8619B6-CF30-44B2-A52A-2252165CD83B}">
      <dsp:nvSpPr>
        <dsp:cNvPr id="0" name=""/>
        <dsp:cNvSpPr/>
      </dsp:nvSpPr>
      <dsp:spPr>
        <a:xfrm>
          <a:off x="2637407" y="1932836"/>
          <a:ext cx="1528132" cy="656654"/>
        </a:xfrm>
        <a:custGeom>
          <a:avLst/>
          <a:gdLst/>
          <a:ahLst/>
          <a:cxnLst/>
          <a:rect l="0" t="0" r="0" b="0"/>
          <a:pathLst>
            <a:path>
              <a:moveTo>
                <a:pt x="1528132" y="0"/>
              </a:moveTo>
              <a:lnTo>
                <a:pt x="1528132" y="588530"/>
              </a:lnTo>
              <a:lnTo>
                <a:pt x="0" y="588530"/>
              </a:lnTo>
              <a:lnTo>
                <a:pt x="0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A16CB5C9-1113-44EF-85C8-24B3235DD7C8}">
      <dsp:nvSpPr>
        <dsp:cNvPr id="0" name=""/>
        <dsp:cNvSpPr/>
      </dsp:nvSpPr>
      <dsp:spPr>
        <a:xfrm>
          <a:off x="1512033" y="2881450"/>
          <a:ext cx="368843" cy="168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563"/>
              </a:lnTo>
              <a:lnTo>
                <a:pt x="368843" y="100563"/>
              </a:lnTo>
              <a:lnTo>
                <a:pt x="368843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E3FC7570-7DC7-464C-B828-7698B274077B}">
      <dsp:nvSpPr>
        <dsp:cNvPr id="0" name=""/>
        <dsp:cNvSpPr/>
      </dsp:nvSpPr>
      <dsp:spPr>
        <a:xfrm>
          <a:off x="1124347" y="2881450"/>
          <a:ext cx="387686" cy="168687"/>
        </a:xfrm>
        <a:custGeom>
          <a:avLst/>
          <a:gdLst/>
          <a:ahLst/>
          <a:cxnLst/>
          <a:rect l="0" t="0" r="0" b="0"/>
          <a:pathLst>
            <a:path>
              <a:moveTo>
                <a:pt x="387686" y="0"/>
              </a:moveTo>
              <a:lnTo>
                <a:pt x="387686" y="100563"/>
              </a:lnTo>
              <a:lnTo>
                <a:pt x="0" y="100563"/>
              </a:lnTo>
              <a:lnTo>
                <a:pt x="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6E8F1746-EF69-4EBA-AABA-C0A7750028E3}">
      <dsp:nvSpPr>
        <dsp:cNvPr id="0" name=""/>
        <dsp:cNvSpPr/>
      </dsp:nvSpPr>
      <dsp:spPr>
        <a:xfrm>
          <a:off x="1512033" y="1932836"/>
          <a:ext cx="2653506" cy="656654"/>
        </a:xfrm>
        <a:custGeom>
          <a:avLst/>
          <a:gdLst/>
          <a:ahLst/>
          <a:cxnLst/>
          <a:rect l="0" t="0" r="0" b="0"/>
          <a:pathLst>
            <a:path>
              <a:moveTo>
                <a:pt x="2653506" y="0"/>
              </a:moveTo>
              <a:lnTo>
                <a:pt x="2653506" y="588530"/>
              </a:lnTo>
              <a:lnTo>
                <a:pt x="0" y="588530"/>
              </a:lnTo>
              <a:lnTo>
                <a:pt x="0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534664DC-E812-4153-9ED9-F58D1106CD45}">
      <dsp:nvSpPr>
        <dsp:cNvPr id="0" name=""/>
        <dsp:cNvSpPr/>
      </dsp:nvSpPr>
      <dsp:spPr>
        <a:xfrm>
          <a:off x="322097" y="4724035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096330A7-98E3-4C19-AC4E-BF288020BAE4}">
      <dsp:nvSpPr>
        <dsp:cNvPr id="0" name=""/>
        <dsp:cNvSpPr/>
      </dsp:nvSpPr>
      <dsp:spPr>
        <a:xfrm>
          <a:off x="322097" y="4263389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75A7CB-4849-4E3C-9789-59CE58A46E85}">
      <dsp:nvSpPr>
        <dsp:cNvPr id="0" name=""/>
        <dsp:cNvSpPr/>
      </dsp:nvSpPr>
      <dsp:spPr>
        <a:xfrm>
          <a:off x="322097" y="3802743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76D9CA14-A8C7-4184-8221-DA734FB9CD77}">
      <dsp:nvSpPr>
        <dsp:cNvPr id="0" name=""/>
        <dsp:cNvSpPr/>
      </dsp:nvSpPr>
      <dsp:spPr>
        <a:xfrm>
          <a:off x="322097" y="3342096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43B4F480-0F1F-42C7-BE14-0140DD806B36}">
      <dsp:nvSpPr>
        <dsp:cNvPr id="0" name=""/>
        <dsp:cNvSpPr/>
      </dsp:nvSpPr>
      <dsp:spPr>
        <a:xfrm>
          <a:off x="322097" y="2881450"/>
          <a:ext cx="91440" cy="168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8687"/>
              </a:lnTo>
            </a:path>
          </a:pathLst>
        </a:custGeom>
        <a:noFill/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dsp:style>
    </dsp:sp>
    <dsp:sp modelId="{A2AD0F0E-343D-4BB2-9D22-C5681221F398}">
      <dsp:nvSpPr>
        <dsp:cNvPr id="0" name=""/>
        <dsp:cNvSpPr/>
      </dsp:nvSpPr>
      <dsp:spPr>
        <a:xfrm>
          <a:off x="367817" y="1932836"/>
          <a:ext cx="3797723" cy="656654"/>
        </a:xfrm>
        <a:custGeom>
          <a:avLst/>
          <a:gdLst/>
          <a:ahLst/>
          <a:cxnLst/>
          <a:rect l="0" t="0" r="0" b="0"/>
          <a:pathLst>
            <a:path>
              <a:moveTo>
                <a:pt x="3797723" y="0"/>
              </a:moveTo>
              <a:lnTo>
                <a:pt x="3797723" y="588530"/>
              </a:lnTo>
              <a:lnTo>
                <a:pt x="0" y="588530"/>
              </a:lnTo>
              <a:lnTo>
                <a:pt x="0" y="656654"/>
              </a:lnTo>
            </a:path>
          </a:pathLst>
        </a:custGeom>
        <a:noFill/>
        <a:ln w="635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68100B13-AF2E-4B84-BD1A-7E52B1CE2138}">
      <dsp:nvSpPr>
        <dsp:cNvPr id="0" name=""/>
        <dsp:cNvSpPr/>
      </dsp:nvSpPr>
      <dsp:spPr>
        <a:xfrm>
          <a:off x="2062937" y="1625637"/>
          <a:ext cx="563893" cy="291958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CONTROLADORIA</a:t>
          </a:r>
        </a:p>
      </dsp:txBody>
      <dsp:txXfrm>
        <a:off x="2062937" y="1625637"/>
        <a:ext cx="563893" cy="291958"/>
      </dsp:txXfrm>
    </dsp:sp>
    <dsp:sp modelId="{9376CE2B-FFC5-4D3C-9833-498644D8DDA3}">
      <dsp:nvSpPr>
        <dsp:cNvPr id="0" name=""/>
        <dsp:cNvSpPr/>
      </dsp:nvSpPr>
      <dsp:spPr>
        <a:xfrm>
          <a:off x="2155529" y="1827516"/>
          <a:ext cx="669798" cy="193442"/>
        </a:xfrm>
        <a:prstGeom prst="rect">
          <a:avLst/>
        </a:prstGeom>
        <a:solidFill>
          <a:schemeClr val="accent2">
            <a:alpha val="9000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01 CONTROLADOR INTERNO</a:t>
          </a:r>
        </a:p>
      </dsp:txBody>
      <dsp:txXfrm>
        <a:off x="2155529" y="1827516"/>
        <a:ext cx="669798" cy="193442"/>
      </dsp:txXfrm>
    </dsp:sp>
    <dsp:sp modelId="{3262B152-AB28-4AF5-A6DC-170FC3648F60}">
      <dsp:nvSpPr>
        <dsp:cNvPr id="0" name=""/>
        <dsp:cNvSpPr/>
      </dsp:nvSpPr>
      <dsp:spPr>
        <a:xfrm>
          <a:off x="3883593" y="1640878"/>
          <a:ext cx="563893" cy="291958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4119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MESA DIRETORA</a:t>
          </a:r>
        </a:p>
      </dsp:txBody>
      <dsp:txXfrm>
        <a:off x="3883593" y="1640878"/>
        <a:ext cx="563893" cy="291958"/>
      </dsp:txXfrm>
    </dsp:sp>
    <dsp:sp modelId="{9B1084AF-08DB-4A53-B1E2-84F2A1E4745A}">
      <dsp:nvSpPr>
        <dsp:cNvPr id="0" name=""/>
        <dsp:cNvSpPr/>
      </dsp:nvSpPr>
      <dsp:spPr>
        <a:xfrm>
          <a:off x="3996372" y="186795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05</a:t>
          </a:r>
        </a:p>
      </dsp:txBody>
      <dsp:txXfrm>
        <a:off x="3996372" y="1867957"/>
        <a:ext cx="507503" cy="97319"/>
      </dsp:txXfrm>
    </dsp:sp>
    <dsp:sp modelId="{B23BB2BE-65BC-454B-920B-2B8FA67D83D3}">
      <dsp:nvSpPr>
        <dsp:cNvPr id="0" name=""/>
        <dsp:cNvSpPr/>
      </dsp:nvSpPr>
      <dsp:spPr>
        <a:xfrm>
          <a:off x="85870" y="2589491"/>
          <a:ext cx="563893" cy="291958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41199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COORDENADORIA ADMINISTRATIVA</a:t>
          </a:r>
        </a:p>
      </dsp:txBody>
      <dsp:txXfrm>
        <a:off x="85870" y="2589491"/>
        <a:ext cx="563893" cy="291958"/>
      </dsp:txXfrm>
    </dsp:sp>
    <dsp:sp modelId="{E9ACCE8C-5E89-4A73-8E27-BC5F8CB0143A}">
      <dsp:nvSpPr>
        <dsp:cNvPr id="0" name=""/>
        <dsp:cNvSpPr/>
      </dsp:nvSpPr>
      <dsp:spPr>
        <a:xfrm>
          <a:off x="198649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8649" y="2816570"/>
        <a:ext cx="507503" cy="97319"/>
      </dsp:txXfrm>
    </dsp:sp>
    <dsp:sp modelId="{8B0DD9B3-4777-4404-B384-E41765B05DAD}">
      <dsp:nvSpPr>
        <dsp:cNvPr id="0" name=""/>
        <dsp:cNvSpPr/>
      </dsp:nvSpPr>
      <dsp:spPr>
        <a:xfrm>
          <a:off x="8587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</a:t>
          </a:r>
        </a:p>
      </dsp:txBody>
      <dsp:txXfrm>
        <a:off x="85870" y="3050137"/>
        <a:ext cx="563893" cy="291958"/>
      </dsp:txXfrm>
    </dsp:sp>
    <dsp:sp modelId="{8542CFDF-4B10-401B-8C71-3D2720DE5189}">
      <dsp:nvSpPr>
        <dsp:cNvPr id="0" name=""/>
        <dsp:cNvSpPr/>
      </dsp:nvSpPr>
      <dsp:spPr>
        <a:xfrm>
          <a:off x="19864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8649" y="3277217"/>
        <a:ext cx="507503" cy="97319"/>
      </dsp:txXfrm>
    </dsp:sp>
    <dsp:sp modelId="{BFB7CF3C-DD9F-4159-B2F5-4A0586BD9450}">
      <dsp:nvSpPr>
        <dsp:cNvPr id="0" name=""/>
        <dsp:cNvSpPr/>
      </dsp:nvSpPr>
      <dsp:spPr>
        <a:xfrm>
          <a:off x="85870" y="3510784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85870" y="3510784"/>
        <a:ext cx="563893" cy="291958"/>
      </dsp:txXfrm>
    </dsp:sp>
    <dsp:sp modelId="{DCCD13AB-4F82-42FC-8F5C-73AE50349400}">
      <dsp:nvSpPr>
        <dsp:cNvPr id="0" name=""/>
        <dsp:cNvSpPr/>
      </dsp:nvSpPr>
      <dsp:spPr>
        <a:xfrm>
          <a:off x="198649" y="373786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198649" y="3737863"/>
        <a:ext cx="507503" cy="97319"/>
      </dsp:txXfrm>
    </dsp:sp>
    <dsp:sp modelId="{3AC18152-353C-42DC-AFE4-BD1547C71D21}">
      <dsp:nvSpPr>
        <dsp:cNvPr id="0" name=""/>
        <dsp:cNvSpPr/>
      </dsp:nvSpPr>
      <dsp:spPr>
        <a:xfrm>
          <a:off x="85870" y="3971430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MOTORISTA LEGISLATIVO</a:t>
          </a:r>
        </a:p>
      </dsp:txBody>
      <dsp:txXfrm>
        <a:off x="85870" y="3971430"/>
        <a:ext cx="563893" cy="291958"/>
      </dsp:txXfrm>
    </dsp:sp>
    <dsp:sp modelId="{26B8DFA9-504D-421D-B290-3DAE71C98FE7}">
      <dsp:nvSpPr>
        <dsp:cNvPr id="0" name=""/>
        <dsp:cNvSpPr/>
      </dsp:nvSpPr>
      <dsp:spPr>
        <a:xfrm>
          <a:off x="198649" y="4198509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98649" y="4198509"/>
        <a:ext cx="507503" cy="97319"/>
      </dsp:txXfrm>
    </dsp:sp>
    <dsp:sp modelId="{0E4E75AD-B7F3-43CC-B8CA-DBB868B92AA1}">
      <dsp:nvSpPr>
        <dsp:cNvPr id="0" name=""/>
        <dsp:cNvSpPr/>
      </dsp:nvSpPr>
      <dsp:spPr>
        <a:xfrm>
          <a:off x="85870" y="4432076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PORTEIRO CONTÍNUO</a:t>
          </a:r>
        </a:p>
      </dsp:txBody>
      <dsp:txXfrm>
        <a:off x="85870" y="4432076"/>
        <a:ext cx="563893" cy="291958"/>
      </dsp:txXfrm>
    </dsp:sp>
    <dsp:sp modelId="{D71AFE3F-852F-4BF4-BBE1-436C14393160}">
      <dsp:nvSpPr>
        <dsp:cNvPr id="0" name=""/>
        <dsp:cNvSpPr/>
      </dsp:nvSpPr>
      <dsp:spPr>
        <a:xfrm>
          <a:off x="198649" y="4659156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8649" y="4659156"/>
        <a:ext cx="507503" cy="97319"/>
      </dsp:txXfrm>
    </dsp:sp>
    <dsp:sp modelId="{7B971129-0474-42C8-A65D-C2926BCB1D56}">
      <dsp:nvSpPr>
        <dsp:cNvPr id="0" name=""/>
        <dsp:cNvSpPr/>
      </dsp:nvSpPr>
      <dsp:spPr>
        <a:xfrm>
          <a:off x="85870" y="4892723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COPEIRA LEGISLATIVA</a:t>
          </a:r>
        </a:p>
      </dsp:txBody>
      <dsp:txXfrm>
        <a:off x="85870" y="4892723"/>
        <a:ext cx="563893" cy="291958"/>
      </dsp:txXfrm>
    </dsp:sp>
    <dsp:sp modelId="{3862F8DE-3C0D-4AFC-BB58-BAC8A4A801D1}">
      <dsp:nvSpPr>
        <dsp:cNvPr id="0" name=""/>
        <dsp:cNvSpPr/>
      </dsp:nvSpPr>
      <dsp:spPr>
        <a:xfrm>
          <a:off x="198649" y="5119802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98649" y="5119802"/>
        <a:ext cx="507503" cy="97319"/>
      </dsp:txXfrm>
    </dsp:sp>
    <dsp:sp modelId="{A781E342-32C5-4730-8F7A-D39C5750F3F9}">
      <dsp:nvSpPr>
        <dsp:cNvPr id="0" name=""/>
        <dsp:cNvSpPr/>
      </dsp:nvSpPr>
      <dsp:spPr>
        <a:xfrm>
          <a:off x="1211244" y="2589491"/>
          <a:ext cx="601578" cy="291958"/>
        </a:xfrm>
        <a:prstGeom prst="rect">
          <a:avLst/>
        </a:prstGeom>
        <a:solidFill>
          <a:schemeClr val="accent2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COORDENADORIA LEGISLATIVA</a:t>
          </a:r>
        </a:p>
      </dsp:txBody>
      <dsp:txXfrm>
        <a:off x="1211244" y="2589491"/>
        <a:ext cx="601578" cy="291958"/>
      </dsp:txXfrm>
    </dsp:sp>
    <dsp:sp modelId="{980478C3-03D0-4480-A82C-9ECDD9AFFC28}">
      <dsp:nvSpPr>
        <dsp:cNvPr id="0" name=""/>
        <dsp:cNvSpPr/>
      </dsp:nvSpPr>
      <dsp:spPr>
        <a:xfrm>
          <a:off x="1342865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1342865" y="2816570"/>
        <a:ext cx="507503" cy="97319"/>
      </dsp:txXfrm>
    </dsp:sp>
    <dsp:sp modelId="{8BD0FD2A-8694-4957-B57A-C710379911D6}">
      <dsp:nvSpPr>
        <dsp:cNvPr id="0" name=""/>
        <dsp:cNvSpPr/>
      </dsp:nvSpPr>
      <dsp:spPr>
        <a:xfrm>
          <a:off x="84240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PARLAMENTAR</a:t>
          </a:r>
        </a:p>
      </dsp:txBody>
      <dsp:txXfrm>
        <a:off x="842400" y="3050137"/>
        <a:ext cx="563893" cy="291958"/>
      </dsp:txXfrm>
    </dsp:sp>
    <dsp:sp modelId="{9DE2DCB4-2950-4685-BDEA-D2FE9F7E642C}">
      <dsp:nvSpPr>
        <dsp:cNvPr id="0" name=""/>
        <dsp:cNvSpPr/>
      </dsp:nvSpPr>
      <dsp:spPr>
        <a:xfrm>
          <a:off x="95517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955179" y="3277217"/>
        <a:ext cx="507503" cy="97319"/>
      </dsp:txXfrm>
    </dsp:sp>
    <dsp:sp modelId="{A04F351E-A041-4990-AA3F-3DC1956886AD}">
      <dsp:nvSpPr>
        <dsp:cNvPr id="0" name=""/>
        <dsp:cNvSpPr/>
      </dsp:nvSpPr>
      <dsp:spPr>
        <a:xfrm>
          <a:off x="159893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OFICIAL LEGISLATIVO</a:t>
          </a:r>
        </a:p>
      </dsp:txBody>
      <dsp:txXfrm>
        <a:off x="1598930" y="3050137"/>
        <a:ext cx="563893" cy="291958"/>
      </dsp:txXfrm>
    </dsp:sp>
    <dsp:sp modelId="{CE7BF10B-E178-47E4-8C05-07F7F80D1191}">
      <dsp:nvSpPr>
        <dsp:cNvPr id="0" name=""/>
        <dsp:cNvSpPr/>
      </dsp:nvSpPr>
      <dsp:spPr>
        <a:xfrm>
          <a:off x="171170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03</a:t>
          </a:r>
        </a:p>
      </dsp:txBody>
      <dsp:txXfrm>
        <a:off x="1711709" y="3277217"/>
        <a:ext cx="507503" cy="97319"/>
      </dsp:txXfrm>
    </dsp:sp>
    <dsp:sp modelId="{E6DE38A4-5D69-4931-A5D0-AD0BDEE5D215}">
      <dsp:nvSpPr>
        <dsp:cNvPr id="0" name=""/>
        <dsp:cNvSpPr/>
      </dsp:nvSpPr>
      <dsp:spPr>
        <a:xfrm>
          <a:off x="2355460" y="2589491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RECURSOS HUMANOS</a:t>
          </a:r>
        </a:p>
      </dsp:txBody>
      <dsp:txXfrm>
        <a:off x="2355460" y="2589491"/>
        <a:ext cx="563893" cy="291958"/>
      </dsp:txXfrm>
    </dsp:sp>
    <dsp:sp modelId="{BA0F1323-20C6-4789-91F8-F0B54F92755D}">
      <dsp:nvSpPr>
        <dsp:cNvPr id="0" name=""/>
        <dsp:cNvSpPr/>
      </dsp:nvSpPr>
      <dsp:spPr>
        <a:xfrm>
          <a:off x="2468239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2468239" y="2816570"/>
        <a:ext cx="507503" cy="97319"/>
      </dsp:txXfrm>
    </dsp:sp>
    <dsp:sp modelId="{655D9350-F04B-495D-8BED-74BE3556578E}">
      <dsp:nvSpPr>
        <dsp:cNvPr id="0" name=""/>
        <dsp:cNvSpPr/>
      </dsp:nvSpPr>
      <dsp:spPr>
        <a:xfrm>
          <a:off x="235546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RECURSOS HUMANOS</a:t>
          </a:r>
        </a:p>
      </dsp:txBody>
      <dsp:txXfrm>
        <a:off x="2355460" y="3050137"/>
        <a:ext cx="563893" cy="291958"/>
      </dsp:txXfrm>
    </dsp:sp>
    <dsp:sp modelId="{5097E754-3FDD-4C2C-8A2B-5CB9C196C22B}">
      <dsp:nvSpPr>
        <dsp:cNvPr id="0" name=""/>
        <dsp:cNvSpPr/>
      </dsp:nvSpPr>
      <dsp:spPr>
        <a:xfrm>
          <a:off x="246823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468239" y="3277217"/>
        <a:ext cx="507503" cy="97319"/>
      </dsp:txXfrm>
    </dsp:sp>
    <dsp:sp modelId="{ED29A27F-4082-45A3-977A-BF6FA4606ED3}">
      <dsp:nvSpPr>
        <dsp:cNvPr id="0" name=""/>
        <dsp:cNvSpPr/>
      </dsp:nvSpPr>
      <dsp:spPr>
        <a:xfrm>
          <a:off x="2355460" y="3510784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2355460" y="3510784"/>
        <a:ext cx="563893" cy="291958"/>
      </dsp:txXfrm>
    </dsp:sp>
    <dsp:sp modelId="{841F51F8-E25F-4E6E-8B16-7D5E444462E9}">
      <dsp:nvSpPr>
        <dsp:cNvPr id="0" name=""/>
        <dsp:cNvSpPr/>
      </dsp:nvSpPr>
      <dsp:spPr>
        <a:xfrm>
          <a:off x="2468239" y="373786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2468239" y="3737863"/>
        <a:ext cx="507503" cy="97319"/>
      </dsp:txXfrm>
    </dsp:sp>
    <dsp:sp modelId="{1AD377C9-715C-4B59-839F-6F147F82BC00}">
      <dsp:nvSpPr>
        <dsp:cNvPr id="0" name=""/>
        <dsp:cNvSpPr/>
      </dsp:nvSpPr>
      <dsp:spPr>
        <a:xfrm>
          <a:off x="3111990" y="2589491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COMUNICAÇÃO INSTITUCIONAL</a:t>
          </a:r>
        </a:p>
      </dsp:txBody>
      <dsp:txXfrm>
        <a:off x="3111990" y="2589491"/>
        <a:ext cx="563893" cy="291958"/>
      </dsp:txXfrm>
    </dsp:sp>
    <dsp:sp modelId="{5AC9F3CF-D622-463E-9E86-2B2F041F8580}">
      <dsp:nvSpPr>
        <dsp:cNvPr id="0" name=""/>
        <dsp:cNvSpPr/>
      </dsp:nvSpPr>
      <dsp:spPr>
        <a:xfrm>
          <a:off x="3224769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3224769" y="2816570"/>
        <a:ext cx="507503" cy="97319"/>
      </dsp:txXfrm>
    </dsp:sp>
    <dsp:sp modelId="{16BC146F-925D-4EF8-ABCE-CC0DE2D355BF}">
      <dsp:nvSpPr>
        <dsp:cNvPr id="0" name=""/>
        <dsp:cNvSpPr/>
      </dsp:nvSpPr>
      <dsp:spPr>
        <a:xfrm>
          <a:off x="311199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COMUNICAÇÃO</a:t>
          </a:r>
        </a:p>
      </dsp:txBody>
      <dsp:txXfrm>
        <a:off x="3111990" y="3050137"/>
        <a:ext cx="563893" cy="291958"/>
      </dsp:txXfrm>
    </dsp:sp>
    <dsp:sp modelId="{8D56A0EE-55B8-420C-8734-04E90E5769F0}">
      <dsp:nvSpPr>
        <dsp:cNvPr id="0" name=""/>
        <dsp:cNvSpPr/>
      </dsp:nvSpPr>
      <dsp:spPr>
        <a:xfrm>
          <a:off x="322476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3224769" y="3277217"/>
        <a:ext cx="507503" cy="97319"/>
      </dsp:txXfrm>
    </dsp:sp>
    <dsp:sp modelId="{76859B78-F89B-4AB9-BDBA-26BDEFA088D7}">
      <dsp:nvSpPr>
        <dsp:cNvPr id="0" name=""/>
        <dsp:cNvSpPr/>
      </dsp:nvSpPr>
      <dsp:spPr>
        <a:xfrm>
          <a:off x="4640123" y="2589491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FINANCEIRA</a:t>
          </a:r>
        </a:p>
      </dsp:txBody>
      <dsp:txXfrm>
        <a:off x="4640123" y="2589491"/>
        <a:ext cx="563893" cy="291958"/>
      </dsp:txXfrm>
    </dsp:sp>
    <dsp:sp modelId="{8B7427C4-ADF1-42AD-B6A1-33AEE26C95C1}">
      <dsp:nvSpPr>
        <dsp:cNvPr id="0" name=""/>
        <dsp:cNvSpPr/>
      </dsp:nvSpPr>
      <dsp:spPr>
        <a:xfrm>
          <a:off x="4752902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4752902" y="2816570"/>
        <a:ext cx="507503" cy="97319"/>
      </dsp:txXfrm>
    </dsp:sp>
    <dsp:sp modelId="{502CE960-D7C7-4CA1-A544-D3838452C2F7}">
      <dsp:nvSpPr>
        <dsp:cNvPr id="0" name=""/>
        <dsp:cNvSpPr/>
      </dsp:nvSpPr>
      <dsp:spPr>
        <a:xfrm>
          <a:off x="3868520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CONTADOR</a:t>
          </a:r>
        </a:p>
      </dsp:txBody>
      <dsp:txXfrm>
        <a:off x="3868520" y="3050137"/>
        <a:ext cx="563893" cy="291958"/>
      </dsp:txXfrm>
    </dsp:sp>
    <dsp:sp modelId="{197D539F-AC63-455A-A44A-2BB011AAD4F2}">
      <dsp:nvSpPr>
        <dsp:cNvPr id="0" name=""/>
        <dsp:cNvSpPr/>
      </dsp:nvSpPr>
      <dsp:spPr>
        <a:xfrm>
          <a:off x="3981299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3981299" y="3277217"/>
        <a:ext cx="507503" cy="97319"/>
      </dsp:txXfrm>
    </dsp:sp>
    <dsp:sp modelId="{232072CE-92C4-47FC-AFE6-DA268D671571}">
      <dsp:nvSpPr>
        <dsp:cNvPr id="0" name=""/>
        <dsp:cNvSpPr/>
      </dsp:nvSpPr>
      <dsp:spPr>
        <a:xfrm>
          <a:off x="4625050" y="3050137"/>
          <a:ext cx="624184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" tIns="2540" rIns="2540" bIns="41199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latin typeface="Arial" panose="020B0604020202020204" pitchFamily="34" charset="0"/>
              <a:cs typeface="Arial" panose="020B0604020202020204" pitchFamily="34" charset="0"/>
            </a:rPr>
            <a:t>ASSISTENTE DE LICITAÇÕES, COMPRAS E CONTRATOS</a:t>
          </a:r>
        </a:p>
      </dsp:txBody>
      <dsp:txXfrm>
        <a:off x="4625050" y="3050137"/>
        <a:ext cx="624184" cy="291958"/>
      </dsp:txXfrm>
    </dsp:sp>
    <dsp:sp modelId="{88884A9D-3592-4FD0-8843-CC05FCD6B551}">
      <dsp:nvSpPr>
        <dsp:cNvPr id="0" name=""/>
        <dsp:cNvSpPr/>
      </dsp:nvSpPr>
      <dsp:spPr>
        <a:xfrm>
          <a:off x="4767975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4767975" y="3277217"/>
        <a:ext cx="507503" cy="97319"/>
      </dsp:txXfrm>
    </dsp:sp>
    <dsp:sp modelId="{7C976BB1-7B36-494D-8637-6A26ADC33F5F}">
      <dsp:nvSpPr>
        <dsp:cNvPr id="0" name=""/>
        <dsp:cNvSpPr/>
      </dsp:nvSpPr>
      <dsp:spPr>
        <a:xfrm>
          <a:off x="5411726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5411726" y="3050137"/>
        <a:ext cx="563893" cy="291958"/>
      </dsp:txXfrm>
    </dsp:sp>
    <dsp:sp modelId="{4D3E613B-5EB0-4FED-BBFD-4D2C385221C0}">
      <dsp:nvSpPr>
        <dsp:cNvPr id="0" name=""/>
        <dsp:cNvSpPr/>
      </dsp:nvSpPr>
      <dsp:spPr>
        <a:xfrm>
          <a:off x="5524505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524505" y="3277217"/>
        <a:ext cx="507503" cy="97319"/>
      </dsp:txXfrm>
    </dsp:sp>
    <dsp:sp modelId="{417C9413-75F3-4DBC-8E53-69424DB4FE46}">
      <dsp:nvSpPr>
        <dsp:cNvPr id="0" name=""/>
        <dsp:cNvSpPr/>
      </dsp:nvSpPr>
      <dsp:spPr>
        <a:xfrm>
          <a:off x="6168256" y="2589491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GERÊNCIA DE TECNOLOGIA E MANUTENÇÃO</a:t>
          </a:r>
        </a:p>
      </dsp:txBody>
      <dsp:txXfrm>
        <a:off x="6168256" y="2589491"/>
        <a:ext cx="563893" cy="291958"/>
      </dsp:txXfrm>
    </dsp:sp>
    <dsp:sp modelId="{F57F56FE-0C6E-4543-9719-94DFC590DEAA}">
      <dsp:nvSpPr>
        <dsp:cNvPr id="0" name=""/>
        <dsp:cNvSpPr/>
      </dsp:nvSpPr>
      <dsp:spPr>
        <a:xfrm>
          <a:off x="6281035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GERENTE</a:t>
          </a:r>
        </a:p>
      </dsp:txBody>
      <dsp:txXfrm>
        <a:off x="6281035" y="2816570"/>
        <a:ext cx="507503" cy="97319"/>
      </dsp:txXfrm>
    </dsp:sp>
    <dsp:sp modelId="{ED16FDF8-E7F2-4B52-BAE7-ECDAD53F27E0}">
      <dsp:nvSpPr>
        <dsp:cNvPr id="0" name=""/>
        <dsp:cNvSpPr/>
      </dsp:nvSpPr>
      <dsp:spPr>
        <a:xfrm>
          <a:off x="6168256" y="3050137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INFORMÁTICA</a:t>
          </a:r>
        </a:p>
      </dsp:txBody>
      <dsp:txXfrm>
        <a:off x="6168256" y="3050137"/>
        <a:ext cx="563893" cy="291958"/>
      </dsp:txXfrm>
    </dsp:sp>
    <dsp:sp modelId="{69D8F850-8C02-4BD6-90E5-2B4C69C62F95}">
      <dsp:nvSpPr>
        <dsp:cNvPr id="0" name=""/>
        <dsp:cNvSpPr/>
      </dsp:nvSpPr>
      <dsp:spPr>
        <a:xfrm>
          <a:off x="6281035" y="327721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281035" y="3277217"/>
        <a:ext cx="507503" cy="97319"/>
      </dsp:txXfrm>
    </dsp:sp>
    <dsp:sp modelId="{D9C154CF-6C3E-4DA4-8447-9932D713F916}">
      <dsp:nvSpPr>
        <dsp:cNvPr id="0" name=""/>
        <dsp:cNvSpPr/>
      </dsp:nvSpPr>
      <dsp:spPr>
        <a:xfrm>
          <a:off x="6168256" y="3510784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AGENTE DE OPERAÇÕES II</a:t>
          </a:r>
        </a:p>
      </dsp:txBody>
      <dsp:txXfrm>
        <a:off x="6168256" y="3510784"/>
        <a:ext cx="563893" cy="291958"/>
      </dsp:txXfrm>
    </dsp:sp>
    <dsp:sp modelId="{1C74CEF4-1CB3-4D0E-84B5-BBBB380BD4D3}">
      <dsp:nvSpPr>
        <dsp:cNvPr id="0" name=""/>
        <dsp:cNvSpPr/>
      </dsp:nvSpPr>
      <dsp:spPr>
        <a:xfrm>
          <a:off x="6281035" y="373786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6281035" y="3737863"/>
        <a:ext cx="507503" cy="97319"/>
      </dsp:txXfrm>
    </dsp:sp>
    <dsp:sp modelId="{6BB939CE-C14B-4BA2-BA94-E40284A8AAFE}">
      <dsp:nvSpPr>
        <dsp:cNvPr id="0" name=""/>
        <dsp:cNvSpPr/>
      </dsp:nvSpPr>
      <dsp:spPr>
        <a:xfrm>
          <a:off x="6924786" y="2589491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PROCURADOR JURÍDICO</a:t>
          </a:r>
        </a:p>
      </dsp:txBody>
      <dsp:txXfrm>
        <a:off x="6924786" y="2589491"/>
        <a:ext cx="563893" cy="291958"/>
      </dsp:txXfrm>
    </dsp:sp>
    <dsp:sp modelId="{2069C773-F76B-43B1-894E-E7961F62984F}">
      <dsp:nvSpPr>
        <dsp:cNvPr id="0" name=""/>
        <dsp:cNvSpPr/>
      </dsp:nvSpPr>
      <dsp:spPr>
        <a:xfrm>
          <a:off x="7037565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02</a:t>
          </a:r>
        </a:p>
      </dsp:txBody>
      <dsp:txXfrm>
        <a:off x="7037565" y="2816570"/>
        <a:ext cx="507503" cy="97319"/>
      </dsp:txXfrm>
    </dsp:sp>
    <dsp:sp modelId="{0D54BCD5-BAC5-4A13-934A-2AC70CE80042}">
      <dsp:nvSpPr>
        <dsp:cNvPr id="0" name=""/>
        <dsp:cNvSpPr/>
      </dsp:nvSpPr>
      <dsp:spPr>
        <a:xfrm>
          <a:off x="7681316" y="2589491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ASSESSOR JURÍDICO</a:t>
          </a:r>
        </a:p>
      </dsp:txBody>
      <dsp:txXfrm>
        <a:off x="7681316" y="2589491"/>
        <a:ext cx="563893" cy="291958"/>
      </dsp:txXfrm>
    </dsp:sp>
    <dsp:sp modelId="{EC754C3D-1FC9-40A5-BBBE-BB36E2090A1B}">
      <dsp:nvSpPr>
        <dsp:cNvPr id="0" name=""/>
        <dsp:cNvSpPr/>
      </dsp:nvSpPr>
      <dsp:spPr>
        <a:xfrm>
          <a:off x="7794095" y="2816570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7794095" y="2816570"/>
        <a:ext cx="507503" cy="97319"/>
      </dsp:txXfrm>
    </dsp:sp>
    <dsp:sp modelId="{1BE7D07F-D648-473C-BCA5-80409E541A9A}">
      <dsp:nvSpPr>
        <dsp:cNvPr id="0" name=""/>
        <dsp:cNvSpPr/>
      </dsp:nvSpPr>
      <dsp:spPr>
        <a:xfrm>
          <a:off x="3893952" y="2124384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DIRETORIA GERAL</a:t>
          </a:r>
        </a:p>
      </dsp:txBody>
      <dsp:txXfrm>
        <a:off x="3893952" y="2124384"/>
        <a:ext cx="563893" cy="291958"/>
      </dsp:txXfrm>
    </dsp:sp>
    <dsp:sp modelId="{532D8944-A626-43F6-851C-CF1436ECE203}">
      <dsp:nvSpPr>
        <dsp:cNvPr id="0" name=""/>
        <dsp:cNvSpPr/>
      </dsp:nvSpPr>
      <dsp:spPr>
        <a:xfrm>
          <a:off x="3999105" y="2317950"/>
          <a:ext cx="507503" cy="151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3175" rIns="12700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01 DIRETOR GERAL</a:t>
          </a:r>
        </a:p>
      </dsp:txBody>
      <dsp:txXfrm>
        <a:off x="3999105" y="2317950"/>
        <a:ext cx="507503" cy="151961"/>
      </dsp:txXfrm>
    </dsp:sp>
    <dsp:sp modelId="{519B6E7C-D840-4554-91B3-38BB3F29F628}">
      <dsp:nvSpPr>
        <dsp:cNvPr id="0" name=""/>
        <dsp:cNvSpPr/>
      </dsp:nvSpPr>
      <dsp:spPr>
        <a:xfrm>
          <a:off x="5654026" y="1625637"/>
          <a:ext cx="563893" cy="291958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41199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PRESIDÊNCIA</a:t>
          </a:r>
        </a:p>
      </dsp:txBody>
      <dsp:txXfrm>
        <a:off x="5654026" y="1625637"/>
        <a:ext cx="563893" cy="291958"/>
      </dsp:txXfrm>
    </dsp:sp>
    <dsp:sp modelId="{20AED3E0-4EDB-4535-8DA0-668C18AC3349}">
      <dsp:nvSpPr>
        <dsp:cNvPr id="0" name=""/>
        <dsp:cNvSpPr/>
      </dsp:nvSpPr>
      <dsp:spPr>
        <a:xfrm>
          <a:off x="5766362" y="183747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766362" y="1837477"/>
        <a:ext cx="507503" cy="97319"/>
      </dsp:txXfrm>
    </dsp:sp>
    <dsp:sp modelId="{9229840E-D6E4-42B0-9779-11F9530556B1}">
      <dsp:nvSpPr>
        <dsp:cNvPr id="0" name=""/>
        <dsp:cNvSpPr/>
      </dsp:nvSpPr>
      <dsp:spPr>
        <a:xfrm>
          <a:off x="5199116" y="2101524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CHEFE DE GABINETE DA PRESIDÊNCIA</a:t>
          </a:r>
        </a:p>
      </dsp:txBody>
      <dsp:txXfrm>
        <a:off x="5199116" y="2101524"/>
        <a:ext cx="563893" cy="291958"/>
      </dsp:txXfrm>
    </dsp:sp>
    <dsp:sp modelId="{AF062AFE-C747-43CE-9743-0E70602CB642}">
      <dsp:nvSpPr>
        <dsp:cNvPr id="0" name=""/>
        <dsp:cNvSpPr/>
      </dsp:nvSpPr>
      <dsp:spPr>
        <a:xfrm>
          <a:off x="5281414" y="232860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5281414" y="2328603"/>
        <a:ext cx="507503" cy="97319"/>
      </dsp:txXfrm>
    </dsp:sp>
    <dsp:sp modelId="{8AFE2538-A5B1-4975-997A-6325EFFC3B88}">
      <dsp:nvSpPr>
        <dsp:cNvPr id="0" name=""/>
        <dsp:cNvSpPr/>
      </dsp:nvSpPr>
      <dsp:spPr>
        <a:xfrm>
          <a:off x="6146147" y="2101524"/>
          <a:ext cx="563893" cy="291958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/>
            <a:t>ASS. CERIMONIAL E EVENTOS DO GAB. DA PRESIDÊNCIA</a:t>
          </a:r>
        </a:p>
      </dsp:txBody>
      <dsp:txXfrm>
        <a:off x="6146147" y="2101524"/>
        <a:ext cx="563893" cy="291958"/>
      </dsp:txXfrm>
    </dsp:sp>
    <dsp:sp modelId="{1F79AB0D-608B-4B61-BF56-41358122ED3E}">
      <dsp:nvSpPr>
        <dsp:cNvPr id="0" name=""/>
        <dsp:cNvSpPr/>
      </dsp:nvSpPr>
      <dsp:spPr>
        <a:xfrm>
          <a:off x="6312266" y="234384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/>
            <a:t>01</a:t>
          </a:r>
        </a:p>
      </dsp:txBody>
      <dsp:txXfrm>
        <a:off x="6312266" y="2343843"/>
        <a:ext cx="507503" cy="97319"/>
      </dsp:txXfrm>
    </dsp:sp>
    <dsp:sp modelId="{9977465D-78E7-4495-A454-01C1005A7E94}">
      <dsp:nvSpPr>
        <dsp:cNvPr id="0" name=""/>
        <dsp:cNvSpPr/>
      </dsp:nvSpPr>
      <dsp:spPr>
        <a:xfrm>
          <a:off x="7164492" y="1610397"/>
          <a:ext cx="563893" cy="291958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GABINETE DOS VEREADORES</a:t>
          </a:r>
        </a:p>
      </dsp:txBody>
      <dsp:txXfrm>
        <a:off x="7164492" y="1610397"/>
        <a:ext cx="563893" cy="291958"/>
      </dsp:txXfrm>
    </dsp:sp>
    <dsp:sp modelId="{9823974A-BACE-448F-B187-09A948526A3E}">
      <dsp:nvSpPr>
        <dsp:cNvPr id="0" name=""/>
        <dsp:cNvSpPr/>
      </dsp:nvSpPr>
      <dsp:spPr>
        <a:xfrm>
          <a:off x="7234402" y="1844412"/>
          <a:ext cx="608487" cy="129168"/>
        </a:xfrm>
        <a:prstGeom prst="rect">
          <a:avLst/>
        </a:prstGeom>
        <a:solidFill>
          <a:schemeClr val="bg2">
            <a:lumMod val="50000"/>
            <a:alpha val="9000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2540" rIns="10160" bIns="2540" numCol="1" spcCol="1270" anchor="ctr" anchorCtr="0">
          <a:noAutofit/>
        </a:bodyPr>
        <a:lstStyle/>
        <a:p>
          <a:pPr marL="0" lvl="0" indent="0" algn="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15 SECRETÁRIOS DE GABINETE </a:t>
          </a:r>
        </a:p>
      </dsp:txBody>
      <dsp:txXfrm>
        <a:off x="7234402" y="1844412"/>
        <a:ext cx="608487" cy="129168"/>
      </dsp:txXfrm>
    </dsp:sp>
    <dsp:sp modelId="{C6FC413F-18F3-490B-BBA0-D3B6A0023F95}">
      <dsp:nvSpPr>
        <dsp:cNvPr id="0" name=""/>
        <dsp:cNvSpPr/>
      </dsp:nvSpPr>
      <dsp:spPr>
        <a:xfrm>
          <a:off x="8437846" y="1640878"/>
          <a:ext cx="563893" cy="291958"/>
        </a:xfrm>
        <a:prstGeom prst="rect">
          <a:avLst/>
        </a:prstGeom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COMISSÕES</a:t>
          </a:r>
        </a:p>
      </dsp:txBody>
      <dsp:txXfrm>
        <a:off x="8437846" y="1640878"/>
        <a:ext cx="563893" cy="291958"/>
      </dsp:txXfrm>
    </dsp:sp>
    <dsp:sp modelId="{B4FE0CC0-52CE-44C4-9D1B-4F3D44816174}">
      <dsp:nvSpPr>
        <dsp:cNvPr id="0" name=""/>
        <dsp:cNvSpPr/>
      </dsp:nvSpPr>
      <dsp:spPr>
        <a:xfrm>
          <a:off x="8550625" y="1867957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550625" y="1867957"/>
        <a:ext cx="507503" cy="97319"/>
      </dsp:txXfrm>
    </dsp:sp>
    <dsp:sp modelId="{5E3E0FF0-C3BF-48E6-A479-C2180043FA1A}">
      <dsp:nvSpPr>
        <dsp:cNvPr id="0" name=""/>
        <dsp:cNvSpPr/>
      </dsp:nvSpPr>
      <dsp:spPr>
        <a:xfrm>
          <a:off x="8437846" y="2101524"/>
          <a:ext cx="563893" cy="291958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ASESSOR DE COMISSÕES</a:t>
          </a:r>
        </a:p>
      </dsp:txBody>
      <dsp:txXfrm>
        <a:off x="8437846" y="2101524"/>
        <a:ext cx="563893" cy="291958"/>
      </dsp:txXfrm>
    </dsp:sp>
    <dsp:sp modelId="{00C4A422-40E0-418E-8207-5E553E369030}">
      <dsp:nvSpPr>
        <dsp:cNvPr id="0" name=""/>
        <dsp:cNvSpPr/>
      </dsp:nvSpPr>
      <dsp:spPr>
        <a:xfrm>
          <a:off x="8550625" y="2328603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01</a:t>
          </a:r>
        </a:p>
      </dsp:txBody>
      <dsp:txXfrm>
        <a:off x="8550625" y="2328603"/>
        <a:ext cx="507503" cy="97319"/>
      </dsp:txXfrm>
    </dsp:sp>
    <dsp:sp modelId="{7DF32B28-8F08-4562-BF36-AE424BB7321E}">
      <dsp:nvSpPr>
        <dsp:cNvPr id="0" name=""/>
        <dsp:cNvSpPr/>
      </dsp:nvSpPr>
      <dsp:spPr>
        <a:xfrm>
          <a:off x="8437846" y="2562170"/>
          <a:ext cx="563893" cy="291958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41199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00" kern="1200" dirty="0">
              <a:latin typeface="Arial" panose="020B0604020202020204" pitchFamily="34" charset="0"/>
              <a:cs typeface="Arial" panose="020B0604020202020204" pitchFamily="34" charset="0"/>
            </a:rPr>
            <a:t>ASSISTENTE DE COMISSÕES</a:t>
          </a:r>
        </a:p>
      </dsp:txBody>
      <dsp:txXfrm>
        <a:off x="8437846" y="2562170"/>
        <a:ext cx="563893" cy="291958"/>
      </dsp:txXfrm>
    </dsp:sp>
    <dsp:sp modelId="{4A55ABFF-94C6-4873-B5EB-23CFF293FAA0}">
      <dsp:nvSpPr>
        <dsp:cNvPr id="0" name=""/>
        <dsp:cNvSpPr/>
      </dsp:nvSpPr>
      <dsp:spPr>
        <a:xfrm>
          <a:off x="8550625" y="2789249"/>
          <a:ext cx="507503" cy="97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00" kern="1200" dirty="0">
              <a:latin typeface="Arial" panose="020B0604020202020204" pitchFamily="34" charset="0"/>
              <a:cs typeface="Arial" panose="020B0604020202020204" pitchFamily="34" charset="0"/>
            </a:rPr>
            <a:t>04</a:t>
          </a:r>
        </a:p>
      </dsp:txBody>
      <dsp:txXfrm>
        <a:off x="8550625" y="2789249"/>
        <a:ext cx="507503" cy="97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55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4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5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11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9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7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7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9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61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52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9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30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59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8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47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5" y="987430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26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5" y="987430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9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E2FD8-69E9-4F1F-86D5-05D24DA5F50F}" type="datetimeFigureOut">
              <a:rPr lang="pt-BR" smtClean="0"/>
              <a:t>05/01/2023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A8A9A-6221-4568-8D6C-93ED53485A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6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D0502F-50B1-D58F-384C-9430DB8310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661719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4FF27C3C-AEAA-C59B-5148-1B323F8F7BBC}"/>
              </a:ext>
            </a:extLst>
          </p:cNvPr>
          <p:cNvSpPr/>
          <p:nvPr/>
        </p:nvSpPr>
        <p:spPr>
          <a:xfrm>
            <a:off x="6217920" y="5280660"/>
            <a:ext cx="2209800" cy="1981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POLÍTICOS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595B117-26D3-EC9C-D2F4-4EF752C078D8}"/>
              </a:ext>
            </a:extLst>
          </p:cNvPr>
          <p:cNvSpPr/>
          <p:nvPr/>
        </p:nvSpPr>
        <p:spPr>
          <a:xfrm>
            <a:off x="6217920" y="5579745"/>
            <a:ext cx="2209800" cy="1981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COMISSIONADOS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E1B5C94-E0CB-1DA3-0B02-4D2EAF03B43B}"/>
              </a:ext>
            </a:extLst>
          </p:cNvPr>
          <p:cNvSpPr/>
          <p:nvPr/>
        </p:nvSpPr>
        <p:spPr>
          <a:xfrm>
            <a:off x="6217920" y="5882640"/>
            <a:ext cx="2209800" cy="19812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FUNÇÕES GRATIFICADAS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5543A50-689C-463C-AA28-1219CA8B0E70}"/>
              </a:ext>
            </a:extLst>
          </p:cNvPr>
          <p:cNvSpPr/>
          <p:nvPr/>
        </p:nvSpPr>
        <p:spPr>
          <a:xfrm>
            <a:off x="6217920" y="6185535"/>
            <a:ext cx="2209800" cy="1981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CARGOS EFETIVOS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197B41E-0F9A-3613-A242-6411BB2EB158}"/>
              </a:ext>
            </a:extLst>
          </p:cNvPr>
          <p:cNvSpPr txBox="1"/>
          <p:nvPr/>
        </p:nvSpPr>
        <p:spPr>
          <a:xfrm>
            <a:off x="3457753" y="544710"/>
            <a:ext cx="2228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ANEXO I - ORGANOGRAMA</a:t>
            </a:r>
          </a:p>
        </p:txBody>
      </p:sp>
    </p:spTree>
    <p:extLst>
      <p:ext uri="{BB962C8B-B14F-4D97-AF65-F5344CB8AC3E}">
        <p14:creationId xmlns:p14="http://schemas.microsoft.com/office/powerpoint/2010/main" val="3716635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157</Words>
  <Application>Microsoft Office PowerPoint</Application>
  <PresentationFormat>Apresentação na tela (4:3)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13</cp:revision>
  <cp:lastPrinted>2023-01-05T12:43:34Z</cp:lastPrinted>
  <dcterms:created xsi:type="dcterms:W3CDTF">2023-01-03T18:01:01Z</dcterms:created>
  <dcterms:modified xsi:type="dcterms:W3CDTF">2023-01-05T13:30:04Z</dcterms:modified>
</cp:coreProperties>
</file>